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</p:sldMasterIdLst>
  <p:notesMasterIdLst>
    <p:notesMasterId r:id="rId11"/>
  </p:notesMasterIdLst>
  <p:handoutMasterIdLst>
    <p:handoutMasterId r:id="rId12"/>
  </p:handoutMasterIdLst>
  <p:sldIdLst>
    <p:sldId id="283" r:id="rId5"/>
    <p:sldId id="2528" r:id="rId6"/>
    <p:sldId id="2449" r:id="rId7"/>
    <p:sldId id="2529" r:id="rId8"/>
    <p:sldId id="2530" r:id="rId9"/>
    <p:sldId id="2522" r:id="rId10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orient="horz" pos="2868" userDrawn="1">
          <p15:clr>
            <a:srgbClr val="A4A3A4"/>
          </p15:clr>
        </p15:guide>
        <p15:guide id="4" orient="horz" pos="3108" userDrawn="1">
          <p15:clr>
            <a:srgbClr val="A4A3A4"/>
          </p15:clr>
        </p15:guide>
        <p15:guide id="5" pos="556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ccormack" initials="CM" lastIdx="13" clrIdx="0">
    <p:extLst>
      <p:ext uri="{19B8F6BF-5375-455C-9EA6-DF929625EA0E}">
        <p15:presenceInfo xmlns:p15="http://schemas.microsoft.com/office/powerpoint/2012/main" userId="S::mccormack.chris@ch.sika.com::5cce2538-88f1-496b-a322-dec88ead757d" providerId="AD"/>
      </p:ext>
    </p:extLst>
  </p:cmAuthor>
  <p:cmAuthor id="2" name="Pascal Hodler" initials="PH" lastIdx="10" clrIdx="1">
    <p:extLst>
      <p:ext uri="{19B8F6BF-5375-455C-9EA6-DF929625EA0E}">
        <p15:presenceInfo xmlns:p15="http://schemas.microsoft.com/office/powerpoint/2012/main" userId="S::hodler.pascal@ch.sika.com::223ce648-bd98-49ab-b2b3-a1a85b66f6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1E9"/>
    <a:srgbClr val="6E95B2"/>
    <a:srgbClr val="7C7C7C"/>
    <a:srgbClr val="F2F2F2"/>
    <a:srgbClr val="F5B11F"/>
    <a:srgbClr val="4B4B4B"/>
    <a:srgbClr val="BFBFBF"/>
    <a:srgbClr val="50758D"/>
    <a:srgbClr val="F5B32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6357" autoAdjust="0"/>
  </p:normalViewPr>
  <p:slideViewPr>
    <p:cSldViewPr snapToGrid="0">
      <p:cViewPr varScale="1">
        <p:scale>
          <a:sx n="136" d="100"/>
          <a:sy n="136" d="100"/>
        </p:scale>
        <p:origin x="462" y="114"/>
      </p:cViewPr>
      <p:guideLst>
        <p:guide orient="horz" pos="645"/>
        <p:guide pos="192"/>
        <p:guide orient="horz" pos="2868"/>
        <p:guide orient="horz" pos="3108"/>
        <p:guide pos="55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io Pena" userId="e8c94f7e-bc6e-4c95-ac94-d3ff72f76780" providerId="ADAL" clId="{B0B0C007-45D6-4959-BAA4-F8CFD9D4A287}"/>
    <pc:docChg chg="undo redo custSel addSld delSld modSld sldOrd modMainMaster">
      <pc:chgData name="Mauricio Pena" userId="e8c94f7e-bc6e-4c95-ac94-d3ff72f76780" providerId="ADAL" clId="{B0B0C007-45D6-4959-BAA4-F8CFD9D4A287}" dt="2023-04-14T10:40:16.656" v="1346" actId="478"/>
      <pc:docMkLst>
        <pc:docMk/>
      </pc:docMkLst>
      <pc:sldChg chg="addSp delSp mod">
        <pc:chgData name="Mauricio Pena" userId="e8c94f7e-bc6e-4c95-ac94-d3ff72f76780" providerId="ADAL" clId="{B0B0C007-45D6-4959-BAA4-F8CFD9D4A287}" dt="2023-03-27T07:00:34.550" v="2" actId="478"/>
        <pc:sldMkLst>
          <pc:docMk/>
          <pc:sldMk cId="0" sldId="283"/>
        </pc:sldMkLst>
        <pc:spChg chg="del">
          <ac:chgData name="Mauricio Pena" userId="e8c94f7e-bc6e-4c95-ac94-d3ff72f76780" providerId="ADAL" clId="{B0B0C007-45D6-4959-BAA4-F8CFD9D4A287}" dt="2023-03-27T07:00:31.110" v="0" actId="478"/>
          <ac:spMkLst>
            <pc:docMk/>
            <pc:sldMk cId="0" sldId="283"/>
            <ac:spMk id="9" creationId="{7D9D145E-B543-77B7-AACB-76D3B5B77392}"/>
          </ac:spMkLst>
        </pc:spChg>
        <pc:picChg chg="add del">
          <ac:chgData name="Mauricio Pena" userId="e8c94f7e-bc6e-4c95-ac94-d3ff72f76780" providerId="ADAL" clId="{B0B0C007-45D6-4959-BAA4-F8CFD9D4A287}" dt="2023-03-27T07:00:34.550" v="2" actId="478"/>
          <ac:picMkLst>
            <pc:docMk/>
            <pc:sldMk cId="0" sldId="283"/>
            <ac:picMk id="6" creationId="{A5CC6D39-1ECB-F645-1AFE-2F0C03041A97}"/>
          </ac:picMkLst>
        </pc:picChg>
      </pc:sldChg>
      <pc:sldChg chg="addSp delSp modSp mod">
        <pc:chgData name="Mauricio Pena" userId="e8c94f7e-bc6e-4c95-ac94-d3ff72f76780" providerId="ADAL" clId="{B0B0C007-45D6-4959-BAA4-F8CFD9D4A287}" dt="2023-04-14T10:26:00.506" v="1295" actId="108"/>
        <pc:sldMkLst>
          <pc:docMk/>
          <pc:sldMk cId="2681821491" sldId="2449"/>
        </pc:sldMkLst>
        <pc:spChg chg="add mod">
          <ac:chgData name="Mauricio Pena" userId="e8c94f7e-bc6e-4c95-ac94-d3ff72f76780" providerId="ADAL" clId="{B0B0C007-45D6-4959-BAA4-F8CFD9D4A287}" dt="2023-03-27T08:13:32.348" v="655" actId="1076"/>
          <ac:spMkLst>
            <pc:docMk/>
            <pc:sldMk cId="2681821491" sldId="2449"/>
            <ac:spMk id="2" creationId="{03533167-ABEF-E4A3-FBF3-5058418F8E03}"/>
          </ac:spMkLst>
        </pc:spChg>
        <pc:spChg chg="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4" creationId="{B7DA9801-0835-4143-95FD-E14093FEC971}"/>
          </ac:spMkLst>
        </pc:spChg>
        <pc:spChg chg="add del">
          <ac:chgData name="Mauricio Pena" userId="e8c94f7e-bc6e-4c95-ac94-d3ff72f76780" providerId="ADAL" clId="{B0B0C007-45D6-4959-BAA4-F8CFD9D4A287}" dt="2023-03-27T08:12:24.533" v="648" actId="11529"/>
          <ac:spMkLst>
            <pc:docMk/>
            <pc:sldMk cId="2681821491" sldId="2449"/>
            <ac:spMk id="7" creationId="{8C5F13A0-2A60-EE56-C1EC-F5C7EE7CB9DE}"/>
          </ac:spMkLst>
        </pc:spChg>
        <pc:spChg chg="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7" creationId="{EE168066-909E-89FE-A3A0-91FF1A3B66FC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9" creationId="{45557366-5F4C-56C0-160B-0BAEC74915D1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11" creationId="{DBB24995-CD2D-E53E-4BA1-B3F04F779E3F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12" creationId="{86CCF9F4-418E-880B-CCFA-DC1D1DF82100}"/>
          </ac:spMkLst>
        </pc:spChg>
        <pc:spChg chg="mod">
          <ac:chgData name="Mauricio Pena" userId="e8c94f7e-bc6e-4c95-ac94-d3ff72f76780" providerId="ADAL" clId="{B0B0C007-45D6-4959-BAA4-F8CFD9D4A287}" dt="2023-04-14T10:26:00.506" v="1295" actId="108"/>
          <ac:spMkLst>
            <pc:docMk/>
            <pc:sldMk cId="2681821491" sldId="2449"/>
            <ac:spMk id="13" creationId="{77C03213-BC74-721D-B1FF-4A10B6C7EDBC}"/>
          </ac:spMkLst>
        </pc:spChg>
      </pc:sldChg>
      <pc:sldChg chg="modSp mod">
        <pc:chgData name="Mauricio Pena" userId="e8c94f7e-bc6e-4c95-ac94-d3ff72f76780" providerId="ADAL" clId="{B0B0C007-45D6-4959-BAA4-F8CFD9D4A287}" dt="2023-03-27T08:11:08.048" v="630" actId="255"/>
        <pc:sldMkLst>
          <pc:docMk/>
          <pc:sldMk cId="7716683" sldId="2522"/>
        </pc:sldMkLst>
        <pc:spChg chg="mod">
          <ac:chgData name="Mauricio Pena" userId="e8c94f7e-bc6e-4c95-ac94-d3ff72f76780" providerId="ADAL" clId="{B0B0C007-45D6-4959-BAA4-F8CFD9D4A287}" dt="2023-03-27T08:10:25.919" v="627" actId="403"/>
          <ac:spMkLst>
            <pc:docMk/>
            <pc:sldMk cId="7716683" sldId="2522"/>
            <ac:spMk id="3" creationId="{BCCE3648-8753-4528-81B2-38C8DA48DA6F}"/>
          </ac:spMkLst>
        </pc:spChg>
        <pc:spChg chg="mod">
          <ac:chgData name="Mauricio Pena" userId="e8c94f7e-bc6e-4c95-ac94-d3ff72f76780" providerId="ADAL" clId="{B0B0C007-45D6-4959-BAA4-F8CFD9D4A287}" dt="2023-03-27T08:11:08.048" v="630" actId="255"/>
          <ac:spMkLst>
            <pc:docMk/>
            <pc:sldMk cId="7716683" sldId="2522"/>
            <ac:spMk id="6" creationId="{12A55244-6BBD-3CC0-ACDF-47D4610B081F}"/>
          </ac:spMkLst>
        </pc:spChg>
      </pc:sldChg>
      <pc:sldChg chg="addSp delSp modSp mod">
        <pc:chgData name="Mauricio Pena" userId="e8c94f7e-bc6e-4c95-ac94-d3ff72f76780" providerId="ADAL" clId="{B0B0C007-45D6-4959-BAA4-F8CFD9D4A287}" dt="2023-04-14T10:25:48.096" v="1294" actId="14100"/>
        <pc:sldMkLst>
          <pc:docMk/>
          <pc:sldMk cId="1373680846" sldId="2524"/>
        </pc:sldMkLst>
        <pc:spChg chg="mod">
          <ac:chgData name="Mauricio Pena" userId="e8c94f7e-bc6e-4c95-ac94-d3ff72f76780" providerId="ADAL" clId="{B0B0C007-45D6-4959-BAA4-F8CFD9D4A287}" dt="2023-03-27T08:09:21.740" v="619"/>
          <ac:spMkLst>
            <pc:docMk/>
            <pc:sldMk cId="1373680846" sldId="2524"/>
            <ac:spMk id="4" creationId="{B7DA9801-0835-4143-95FD-E14093FEC971}"/>
          </ac:spMkLst>
        </pc:spChg>
        <pc:spChg chg="add del mod">
          <ac:chgData name="Mauricio Pena" userId="e8c94f7e-bc6e-4c95-ac94-d3ff72f76780" providerId="ADAL" clId="{B0B0C007-45D6-4959-BAA4-F8CFD9D4A287}" dt="2023-03-27T08:14:26.562" v="657" actId="478"/>
          <ac:spMkLst>
            <pc:docMk/>
            <pc:sldMk cId="1373680846" sldId="2524"/>
            <ac:spMk id="7" creationId="{1067DCAC-93E1-37E7-30AF-07D40E314877}"/>
          </ac:spMkLst>
        </pc:spChg>
        <pc:spChg chg="mod">
          <ac:chgData name="Mauricio Pena" userId="e8c94f7e-bc6e-4c95-ac94-d3ff72f76780" providerId="ADAL" clId="{B0B0C007-45D6-4959-BAA4-F8CFD9D4A287}" dt="2023-04-14T10:25:48.096" v="1294" actId="14100"/>
          <ac:spMkLst>
            <pc:docMk/>
            <pc:sldMk cId="1373680846" sldId="2524"/>
            <ac:spMk id="7" creationId="{C6A67DE8-CBD4-272E-7FE3-E9AD2A09278E}"/>
          </ac:spMkLst>
        </pc:spChg>
        <pc:spChg chg="add mod">
          <ac:chgData name="Mauricio Pena" userId="e8c94f7e-bc6e-4c95-ac94-d3ff72f76780" providerId="ADAL" clId="{B0B0C007-45D6-4959-BAA4-F8CFD9D4A287}" dt="2023-03-27T08:14:49.264" v="660" actId="1076"/>
          <ac:spMkLst>
            <pc:docMk/>
            <pc:sldMk cId="1373680846" sldId="2524"/>
            <ac:spMk id="11" creationId="{D686F126-6E22-B28A-B749-0BCC34F504E7}"/>
          </ac:spMkLst>
        </pc:spChg>
        <pc:spChg chg="mod">
          <ac:chgData name="Mauricio Pena" userId="e8c94f7e-bc6e-4c95-ac94-d3ff72f76780" providerId="ADAL" clId="{B0B0C007-45D6-4959-BAA4-F8CFD9D4A287}" dt="2023-03-27T07:43:06.669" v="507" actId="1076"/>
          <ac:spMkLst>
            <pc:docMk/>
            <pc:sldMk cId="1373680846" sldId="2524"/>
            <ac:spMk id="58" creationId="{C3A9EE8E-EBC8-40E8-A7C4-EB5621D3DABC}"/>
          </ac:spMkLst>
        </pc:spChg>
      </pc:sldChg>
      <pc:sldChg chg="addSp delSp modSp mod">
        <pc:chgData name="Mauricio Pena" userId="e8c94f7e-bc6e-4c95-ac94-d3ff72f76780" providerId="ADAL" clId="{B0B0C007-45D6-4959-BAA4-F8CFD9D4A287}" dt="2023-04-14T10:35:27.691" v="1319" actId="9405"/>
        <pc:sldMkLst>
          <pc:docMk/>
          <pc:sldMk cId="2770796793" sldId="2525"/>
        </pc:sldMkLst>
        <pc:spChg chg="mod">
          <ac:chgData name="Mauricio Pena" userId="e8c94f7e-bc6e-4c95-ac94-d3ff72f76780" providerId="ADAL" clId="{B0B0C007-45D6-4959-BAA4-F8CFD9D4A287}" dt="2023-03-27T08:09:35.609" v="622"/>
          <ac:spMkLst>
            <pc:docMk/>
            <pc:sldMk cId="2770796793" sldId="2525"/>
            <ac:spMk id="4" creationId="{B7DA9801-0835-4143-95FD-E14093FEC971}"/>
          </ac:spMkLst>
        </pc:spChg>
        <pc:spChg chg="mod">
          <ac:chgData name="Mauricio Pena" userId="e8c94f7e-bc6e-4c95-ac94-d3ff72f76780" providerId="ADAL" clId="{B0B0C007-45D6-4959-BAA4-F8CFD9D4A287}" dt="2023-03-27T08:09:30.711" v="621" actId="1076"/>
          <ac:spMkLst>
            <pc:docMk/>
            <pc:sldMk cId="2770796793" sldId="2525"/>
            <ac:spMk id="5" creationId="{444E32C3-FFC6-41E3-A361-663774D7500E}"/>
          </ac:spMkLst>
        </pc:spChg>
        <pc:spChg chg="add mod">
          <ac:chgData name="Mauricio Pena" userId="e8c94f7e-bc6e-4c95-ac94-d3ff72f76780" providerId="ADAL" clId="{B0B0C007-45D6-4959-BAA4-F8CFD9D4A287}" dt="2023-03-27T08:15:07.716" v="663" actId="1076"/>
          <ac:spMkLst>
            <pc:docMk/>
            <pc:sldMk cId="2770796793" sldId="2525"/>
            <ac:spMk id="7" creationId="{3812600F-9502-96F1-0F05-2B62445237DF}"/>
          </ac:spMkLst>
        </pc:spChg>
        <pc:spChg chg="mod">
          <ac:chgData name="Mauricio Pena" userId="e8c94f7e-bc6e-4c95-ac94-d3ff72f76780" providerId="ADAL" clId="{B0B0C007-45D6-4959-BAA4-F8CFD9D4A287}" dt="2023-04-14T10:26:48.019" v="1298" actId="14100"/>
          <ac:spMkLst>
            <pc:docMk/>
            <pc:sldMk cId="2770796793" sldId="2525"/>
            <ac:spMk id="9" creationId="{B163033E-E5DF-473F-6E93-398C07A5AAD4}"/>
          </ac:spMkLst>
        </pc:spChg>
        <pc:inkChg chg="add del">
          <ac:chgData name="Mauricio Pena" userId="e8c94f7e-bc6e-4c95-ac94-d3ff72f76780" providerId="ADAL" clId="{B0B0C007-45D6-4959-BAA4-F8CFD9D4A287}" dt="2023-04-14T10:35:09.517" v="1316" actId="9405"/>
          <ac:inkMkLst>
            <pc:docMk/>
            <pc:sldMk cId="2770796793" sldId="2525"/>
            <ac:inkMk id="11" creationId="{4A6AEF7A-E7D2-7DBF-C672-A1E6B7A2829D}"/>
          </ac:inkMkLst>
        </pc:inkChg>
        <pc:inkChg chg="add del">
          <ac:chgData name="Mauricio Pena" userId="e8c94f7e-bc6e-4c95-ac94-d3ff72f76780" providerId="ADAL" clId="{B0B0C007-45D6-4959-BAA4-F8CFD9D4A287}" dt="2023-04-14T10:35:27.691" v="1319" actId="9405"/>
          <ac:inkMkLst>
            <pc:docMk/>
            <pc:sldMk cId="2770796793" sldId="2525"/>
            <ac:inkMk id="12" creationId="{7A0296C7-F93E-1B29-7FA1-0F93FD3F1ECD}"/>
          </ac:inkMkLst>
        </pc:inkChg>
      </pc:sldChg>
      <pc:sldChg chg="addSp delSp modSp mod">
        <pc:chgData name="Mauricio Pena" userId="e8c94f7e-bc6e-4c95-ac94-d3ff72f76780" providerId="ADAL" clId="{B0B0C007-45D6-4959-BAA4-F8CFD9D4A287}" dt="2023-04-14T10:38:18.073" v="1334" actId="478"/>
        <pc:sldMkLst>
          <pc:docMk/>
          <pc:sldMk cId="2558631534" sldId="2526"/>
        </pc:sldMkLst>
        <pc:spChg chg="mod">
          <ac:chgData name="Mauricio Pena" userId="e8c94f7e-bc6e-4c95-ac94-d3ff72f76780" providerId="ADAL" clId="{B0B0C007-45D6-4959-BAA4-F8CFD9D4A287}" dt="2023-03-27T08:09:44.893" v="623"/>
          <ac:spMkLst>
            <pc:docMk/>
            <pc:sldMk cId="2558631534" sldId="2526"/>
            <ac:spMk id="4" creationId="{B7DA9801-0835-4143-95FD-E14093FEC971}"/>
          </ac:spMkLst>
        </pc:spChg>
        <pc:spChg chg="add mod">
          <ac:chgData name="Mauricio Pena" userId="e8c94f7e-bc6e-4c95-ac94-d3ff72f76780" providerId="ADAL" clId="{B0B0C007-45D6-4959-BAA4-F8CFD9D4A287}" dt="2023-03-27T08:15:34.255" v="666" actId="1076"/>
          <ac:spMkLst>
            <pc:docMk/>
            <pc:sldMk cId="2558631534" sldId="2526"/>
            <ac:spMk id="7" creationId="{D36F363F-ED86-D1FD-6AE5-27E7029AE948}"/>
          </ac:spMkLst>
        </pc:spChg>
        <pc:spChg chg="mod">
          <ac:chgData name="Mauricio Pena" userId="e8c94f7e-bc6e-4c95-ac94-d3ff72f76780" providerId="ADAL" clId="{B0B0C007-45D6-4959-BAA4-F8CFD9D4A287}" dt="2023-04-14T10:38:06.571" v="1332" actId="14100"/>
          <ac:spMkLst>
            <pc:docMk/>
            <pc:sldMk cId="2558631534" sldId="2526"/>
            <ac:spMk id="9" creationId="{28679B20-270D-B677-C952-3959B281F19B}"/>
          </ac:spMkLst>
        </pc:spChg>
        <pc:spChg chg="del mod">
          <ac:chgData name="Mauricio Pena" userId="e8c94f7e-bc6e-4c95-ac94-d3ff72f76780" providerId="ADAL" clId="{B0B0C007-45D6-4959-BAA4-F8CFD9D4A287}" dt="2023-04-14T10:29:23.679" v="1312" actId="478"/>
          <ac:spMkLst>
            <pc:docMk/>
            <pc:sldMk cId="2558631534" sldId="2526"/>
            <ac:spMk id="9" creationId="{98036236-7269-6E39-14B0-85D1BE0BDBA3}"/>
          </ac:spMkLst>
        </pc:spChg>
        <pc:spChg chg="add del mod">
          <ac:chgData name="Mauricio Pena" userId="e8c94f7e-bc6e-4c95-ac94-d3ff72f76780" providerId="ADAL" clId="{B0B0C007-45D6-4959-BAA4-F8CFD9D4A287}" dt="2023-04-14T10:35:52.153" v="1323" actId="478"/>
          <ac:spMkLst>
            <pc:docMk/>
            <pc:sldMk cId="2558631534" sldId="2526"/>
            <ac:spMk id="10" creationId="{3802DE6D-B8DF-8F4F-03EF-C08FEE04AF2F}"/>
          </ac:spMkLst>
        </pc:spChg>
        <pc:spChg chg="add del mod">
          <ac:chgData name="Mauricio Pena" userId="e8c94f7e-bc6e-4c95-ac94-d3ff72f76780" providerId="ADAL" clId="{B0B0C007-45D6-4959-BAA4-F8CFD9D4A287}" dt="2023-04-14T10:38:16.897" v="1333" actId="478"/>
          <ac:spMkLst>
            <pc:docMk/>
            <pc:sldMk cId="2558631534" sldId="2526"/>
            <ac:spMk id="12" creationId="{264FF6F5-DD54-6E2E-6B8A-575F0C0F1963}"/>
          </ac:spMkLst>
        </pc:spChg>
        <pc:picChg chg="add del mod">
          <ac:chgData name="Mauricio Pena" userId="e8c94f7e-bc6e-4c95-ac94-d3ff72f76780" providerId="ADAL" clId="{B0B0C007-45D6-4959-BAA4-F8CFD9D4A287}" dt="2023-04-14T10:38:18.073" v="1334" actId="478"/>
          <ac:picMkLst>
            <pc:docMk/>
            <pc:sldMk cId="2558631534" sldId="2526"/>
            <ac:picMk id="13" creationId="{A44898B2-8D53-8DA8-F479-86ABFCD782C4}"/>
          </ac:picMkLst>
        </pc:picChg>
        <pc:inkChg chg="add del">
          <ac:chgData name="Mauricio Pena" userId="e8c94f7e-bc6e-4c95-ac94-d3ff72f76780" providerId="ADAL" clId="{B0B0C007-45D6-4959-BAA4-F8CFD9D4A287}" dt="2023-04-14T10:35:44.734" v="1322" actId="9405"/>
          <ac:inkMkLst>
            <pc:docMk/>
            <pc:sldMk cId="2558631534" sldId="2526"/>
            <ac:inkMk id="11" creationId="{5BF221ED-CE7F-41C1-32A2-1DC76E03C7A9}"/>
          </ac:inkMkLst>
        </pc:inkChg>
      </pc:sldChg>
      <pc:sldChg chg="addSp delSp modSp mod">
        <pc:chgData name="Mauricio Pena" userId="e8c94f7e-bc6e-4c95-ac94-d3ff72f76780" providerId="ADAL" clId="{B0B0C007-45D6-4959-BAA4-F8CFD9D4A287}" dt="2023-04-14T10:40:16.656" v="1346" actId="478"/>
        <pc:sldMkLst>
          <pc:docMk/>
          <pc:sldMk cId="2337050587" sldId="2527"/>
        </pc:sldMkLst>
        <pc:spChg chg="mod">
          <ac:chgData name="Mauricio Pena" userId="e8c94f7e-bc6e-4c95-ac94-d3ff72f76780" providerId="ADAL" clId="{B0B0C007-45D6-4959-BAA4-F8CFD9D4A287}" dt="2023-03-27T08:09:55.077" v="624"/>
          <ac:spMkLst>
            <pc:docMk/>
            <pc:sldMk cId="2337050587" sldId="2527"/>
            <ac:spMk id="4" creationId="{B7DA9801-0835-4143-95FD-E14093FEC971}"/>
          </ac:spMkLst>
        </pc:spChg>
        <pc:spChg chg="add mod">
          <ac:chgData name="Mauricio Pena" userId="e8c94f7e-bc6e-4c95-ac94-d3ff72f76780" providerId="ADAL" clId="{B0B0C007-45D6-4959-BAA4-F8CFD9D4A287}" dt="2023-03-27T08:16:02.052" v="669" actId="1076"/>
          <ac:spMkLst>
            <pc:docMk/>
            <pc:sldMk cId="2337050587" sldId="2527"/>
            <ac:spMk id="7" creationId="{2F273B9E-55A5-0DCC-5724-7238BC743745}"/>
          </ac:spMkLst>
        </pc:spChg>
        <pc:spChg chg="del">
          <ac:chgData name="Mauricio Pena" userId="e8c94f7e-bc6e-4c95-ac94-d3ff72f76780" providerId="ADAL" clId="{B0B0C007-45D6-4959-BAA4-F8CFD9D4A287}" dt="2023-04-14T10:29:52.142" v="1313" actId="478"/>
          <ac:spMkLst>
            <pc:docMk/>
            <pc:sldMk cId="2337050587" sldId="2527"/>
            <ac:spMk id="9" creationId="{2D2070A6-369C-AC61-789B-365B5CF31DAD}"/>
          </ac:spMkLst>
        </pc:spChg>
        <pc:spChg chg="mod">
          <ac:chgData name="Mauricio Pena" userId="e8c94f7e-bc6e-4c95-ac94-d3ff72f76780" providerId="ADAL" clId="{B0B0C007-45D6-4959-BAA4-F8CFD9D4A287}" dt="2023-04-14T10:40:01.413" v="1345" actId="123"/>
          <ac:spMkLst>
            <pc:docMk/>
            <pc:sldMk cId="2337050587" sldId="2527"/>
            <ac:spMk id="9" creationId="{F994BD5C-94F8-9C5C-D955-A87A0556EF2A}"/>
          </ac:spMkLst>
        </pc:spChg>
        <pc:spChg chg="add del mod">
          <ac:chgData name="Mauricio Pena" userId="e8c94f7e-bc6e-4c95-ac94-d3ff72f76780" providerId="ADAL" clId="{B0B0C007-45D6-4959-BAA4-F8CFD9D4A287}" dt="2023-04-14T10:38:26.833" v="1335" actId="478"/>
          <ac:spMkLst>
            <pc:docMk/>
            <pc:sldMk cId="2337050587" sldId="2527"/>
            <ac:spMk id="10" creationId="{99DED6C9-3CB5-1EE3-0A66-BBF34373C064}"/>
          </ac:spMkLst>
        </pc:spChg>
        <pc:spChg chg="add del mod">
          <ac:chgData name="Mauricio Pena" userId="e8c94f7e-bc6e-4c95-ac94-d3ff72f76780" providerId="ADAL" clId="{B0B0C007-45D6-4959-BAA4-F8CFD9D4A287}" dt="2023-04-14T10:40:16.656" v="1346" actId="478"/>
          <ac:spMkLst>
            <pc:docMk/>
            <pc:sldMk cId="2337050587" sldId="2527"/>
            <ac:spMk id="11" creationId="{151E57A5-2608-E23D-AA6F-24E62DEBD853}"/>
          </ac:spMkLst>
        </pc:spChg>
        <pc:spChg chg="add del mod">
          <ac:chgData name="Mauricio Pena" userId="e8c94f7e-bc6e-4c95-ac94-d3ff72f76780" providerId="ADAL" clId="{B0B0C007-45D6-4959-BAA4-F8CFD9D4A287}" dt="2023-04-14T10:39:36.936" v="1342" actId="478"/>
          <ac:spMkLst>
            <pc:docMk/>
            <pc:sldMk cId="2337050587" sldId="2527"/>
            <ac:spMk id="12" creationId="{3C7C742A-385A-3BFF-4F33-946DD35CC744}"/>
          </ac:spMkLst>
        </pc:spChg>
      </pc:sldChg>
      <pc:sldChg chg="addSp delSp modSp new mod ord">
        <pc:chgData name="Mauricio Pena" userId="e8c94f7e-bc6e-4c95-ac94-d3ff72f76780" providerId="ADAL" clId="{B0B0C007-45D6-4959-BAA4-F8CFD9D4A287}" dt="2023-03-28T05:37:52.982" v="1264" actId="113"/>
        <pc:sldMkLst>
          <pc:docMk/>
          <pc:sldMk cId="3350667678" sldId="2528"/>
        </pc:sldMkLst>
        <pc:spChg chg="del mod">
          <ac:chgData name="Mauricio Pena" userId="e8c94f7e-bc6e-4c95-ac94-d3ff72f76780" providerId="ADAL" clId="{B0B0C007-45D6-4959-BAA4-F8CFD9D4A287}" dt="2023-03-27T07:11:38.164" v="49"/>
          <ac:spMkLst>
            <pc:docMk/>
            <pc:sldMk cId="3350667678" sldId="2528"/>
            <ac:spMk id="2" creationId="{590A852A-0B00-077E-6A4E-464F9BF0976E}"/>
          </ac:spMkLst>
        </pc:spChg>
        <pc:spChg chg="mod">
          <ac:chgData name="Mauricio Pena" userId="e8c94f7e-bc6e-4c95-ac94-d3ff72f76780" providerId="ADAL" clId="{B0B0C007-45D6-4959-BAA4-F8CFD9D4A287}" dt="2023-03-27T07:37:48.557" v="466" actId="1076"/>
          <ac:spMkLst>
            <pc:docMk/>
            <pc:sldMk cId="3350667678" sldId="2528"/>
            <ac:spMk id="3" creationId="{4CC1436C-60D4-A07F-BC7A-FCF9A06337DC}"/>
          </ac:spMkLst>
        </pc:spChg>
        <pc:spChg chg="mod">
          <ac:chgData name="Mauricio Pena" userId="e8c94f7e-bc6e-4c95-ac94-d3ff72f76780" providerId="ADAL" clId="{B0B0C007-45D6-4959-BAA4-F8CFD9D4A287}" dt="2023-03-28T05:35:02.563" v="1239"/>
          <ac:spMkLst>
            <pc:docMk/>
            <pc:sldMk cId="3350667678" sldId="2528"/>
            <ac:spMk id="5" creationId="{55E6ED9E-D640-81D1-AA07-B1D3C748A609}"/>
          </ac:spMkLst>
        </pc:spChg>
        <pc:spChg chg="mod">
          <ac:chgData name="Mauricio Pena" userId="e8c94f7e-bc6e-4c95-ac94-d3ff72f76780" providerId="ADAL" clId="{B0B0C007-45D6-4959-BAA4-F8CFD9D4A287}" dt="2023-03-28T05:35:02.563" v="1239"/>
          <ac:spMkLst>
            <pc:docMk/>
            <pc:sldMk cId="3350667678" sldId="2528"/>
            <ac:spMk id="6" creationId="{84E721E3-03CA-AB4D-8147-48C44C3F9094}"/>
          </ac:spMkLst>
        </pc:spChg>
        <pc:spChg chg="add mod">
          <ac:chgData name="Mauricio Pena" userId="e8c94f7e-bc6e-4c95-ac94-d3ff72f76780" providerId="ADAL" clId="{B0B0C007-45D6-4959-BAA4-F8CFD9D4A287}" dt="2023-03-28T05:35:33.329" v="1242" actId="1076"/>
          <ac:spMkLst>
            <pc:docMk/>
            <pc:sldMk cId="3350667678" sldId="2528"/>
            <ac:spMk id="7" creationId="{7019796C-7145-51CA-BB17-18E3A40E714F}"/>
          </ac:spMkLst>
        </pc:spChg>
        <pc:spChg chg="add del mod">
          <ac:chgData name="Mauricio Pena" userId="e8c94f7e-bc6e-4c95-ac94-d3ff72f76780" providerId="ADAL" clId="{B0B0C007-45D6-4959-BAA4-F8CFD9D4A287}" dt="2023-03-27T07:13:22.543" v="57" actId="478"/>
          <ac:spMkLst>
            <pc:docMk/>
            <pc:sldMk cId="3350667678" sldId="2528"/>
            <ac:spMk id="7" creationId="{76A096EB-B1B3-0984-368B-2B1C93E2CAA1}"/>
          </ac:spMkLst>
        </pc:spChg>
        <pc:spChg chg="del mod">
          <ac:chgData name="Mauricio Pena" userId="e8c94f7e-bc6e-4c95-ac94-d3ff72f76780" providerId="ADAL" clId="{B0B0C007-45D6-4959-BAA4-F8CFD9D4A287}" dt="2023-03-27T07:14:03.939" v="125" actId="478"/>
          <ac:spMkLst>
            <pc:docMk/>
            <pc:sldMk cId="3350667678" sldId="2528"/>
            <ac:spMk id="15" creationId="{8068080B-A5F3-0F94-A70B-BA175ECE3BF2}"/>
          </ac:spMkLst>
        </pc:spChg>
        <pc:spChg chg="del mod">
          <ac:chgData name="Mauricio Pena" userId="e8c94f7e-bc6e-4c95-ac94-d3ff72f76780" providerId="ADAL" clId="{B0B0C007-45D6-4959-BAA4-F8CFD9D4A287}" dt="2023-03-27T07:14:09.826" v="126" actId="478"/>
          <ac:spMkLst>
            <pc:docMk/>
            <pc:sldMk cId="3350667678" sldId="2528"/>
            <ac:spMk id="16" creationId="{B312909A-4EA3-9AE3-7C68-B1117F29F429}"/>
          </ac:spMkLst>
        </pc:spChg>
        <pc:spChg chg="del mod">
          <ac:chgData name="Mauricio Pena" userId="e8c94f7e-bc6e-4c95-ac94-d3ff72f76780" providerId="ADAL" clId="{B0B0C007-45D6-4959-BAA4-F8CFD9D4A287}" dt="2023-03-27T07:14:02.050" v="124" actId="478"/>
          <ac:spMkLst>
            <pc:docMk/>
            <pc:sldMk cId="3350667678" sldId="2528"/>
            <ac:spMk id="17" creationId="{FFEB42A0-7D37-A6E1-1F0E-FD4515A9B816}"/>
          </ac:spMkLst>
        </pc:spChg>
        <pc:spChg chg="del mod">
          <ac:chgData name="Mauricio Pena" userId="e8c94f7e-bc6e-4c95-ac94-d3ff72f76780" providerId="ADAL" clId="{B0B0C007-45D6-4959-BAA4-F8CFD9D4A287}" dt="2023-03-27T07:14:14.210" v="127" actId="478"/>
          <ac:spMkLst>
            <pc:docMk/>
            <pc:sldMk cId="3350667678" sldId="2528"/>
            <ac:spMk id="18" creationId="{3C91CA96-80FE-782A-422B-DB8823661D27}"/>
          </ac:spMkLst>
        </pc:spChg>
        <pc:spChg chg="del mod">
          <ac:chgData name="Mauricio Pena" userId="e8c94f7e-bc6e-4c95-ac94-d3ff72f76780" providerId="ADAL" clId="{B0B0C007-45D6-4959-BAA4-F8CFD9D4A287}" dt="2023-03-27T07:13:59.746" v="123" actId="478"/>
          <ac:spMkLst>
            <pc:docMk/>
            <pc:sldMk cId="3350667678" sldId="2528"/>
            <ac:spMk id="19" creationId="{FAF53E9F-9893-828D-AAAE-49F657496AC3}"/>
          </ac:spMkLst>
        </pc:spChg>
        <pc:spChg chg="del mod">
          <ac:chgData name="Mauricio Pena" userId="e8c94f7e-bc6e-4c95-ac94-d3ff72f76780" providerId="ADAL" clId="{B0B0C007-45D6-4959-BAA4-F8CFD9D4A287}" dt="2023-03-27T07:14:16.995" v="128" actId="478"/>
          <ac:spMkLst>
            <pc:docMk/>
            <pc:sldMk cId="3350667678" sldId="2528"/>
            <ac:spMk id="20" creationId="{2656B2BF-CAC0-7D07-CDFA-2D7B43403348}"/>
          </ac:spMkLst>
        </pc:spChg>
        <pc:spChg chg="del mod">
          <ac:chgData name="Mauricio Pena" userId="e8c94f7e-bc6e-4c95-ac94-d3ff72f76780" providerId="ADAL" clId="{B0B0C007-45D6-4959-BAA4-F8CFD9D4A287}" dt="2023-03-27T07:13:57.076" v="121" actId="478"/>
          <ac:spMkLst>
            <pc:docMk/>
            <pc:sldMk cId="3350667678" sldId="2528"/>
            <ac:spMk id="21" creationId="{595294D3-875A-9513-E6DB-D8848AFEDAE5}"/>
          </ac:spMkLst>
        </pc:spChg>
        <pc:spChg chg="del mod">
          <ac:chgData name="Mauricio Pena" userId="e8c94f7e-bc6e-4c95-ac94-d3ff72f76780" providerId="ADAL" clId="{B0B0C007-45D6-4959-BAA4-F8CFD9D4A287}" dt="2023-03-27T07:14:19.238" v="129" actId="478"/>
          <ac:spMkLst>
            <pc:docMk/>
            <pc:sldMk cId="3350667678" sldId="2528"/>
            <ac:spMk id="22" creationId="{98FAEED5-650A-C98F-4E0D-C7F7DA398DA7}"/>
          </ac:spMkLst>
        </pc:spChg>
        <pc:spChg chg="del mod">
          <ac:chgData name="Mauricio Pena" userId="e8c94f7e-bc6e-4c95-ac94-d3ff72f76780" providerId="ADAL" clId="{B0B0C007-45D6-4959-BAA4-F8CFD9D4A287}" dt="2023-03-27T07:35:31.902" v="380" actId="478"/>
          <ac:spMkLst>
            <pc:docMk/>
            <pc:sldMk cId="3350667678" sldId="2528"/>
            <ac:spMk id="23" creationId="{34236162-2A49-FAA8-F85D-0EC726E76456}"/>
          </ac:spMkLst>
        </pc:spChg>
        <pc:spChg chg="del mod topLvl">
          <ac:chgData name="Mauricio Pena" userId="e8c94f7e-bc6e-4c95-ac94-d3ff72f76780" providerId="ADAL" clId="{B0B0C007-45D6-4959-BAA4-F8CFD9D4A287}" dt="2023-03-27T07:35:34.270" v="381" actId="478"/>
          <ac:spMkLst>
            <pc:docMk/>
            <pc:sldMk cId="3350667678" sldId="2528"/>
            <ac:spMk id="24" creationId="{AD467341-5924-8DE5-1884-6F8743433E54}"/>
          </ac:spMkLst>
        </pc:spChg>
        <pc:spChg chg="mod">
          <ac:chgData name="Mauricio Pena" userId="e8c94f7e-bc6e-4c95-ac94-d3ff72f76780" providerId="ADAL" clId="{B0B0C007-45D6-4959-BAA4-F8CFD9D4A287}" dt="2023-03-27T07:13:36.450" v="78" actId="20577"/>
          <ac:spMkLst>
            <pc:docMk/>
            <pc:sldMk cId="3350667678" sldId="2528"/>
            <ac:spMk id="25" creationId="{A062EA1F-1652-3350-8E3E-B32E76B6904F}"/>
          </ac:spMkLst>
        </pc:spChg>
        <pc:spChg chg="mod">
          <ac:chgData name="Mauricio Pena" userId="e8c94f7e-bc6e-4c95-ac94-d3ff72f76780" providerId="ADAL" clId="{B0B0C007-45D6-4959-BAA4-F8CFD9D4A287}" dt="2023-03-27T07:12:48.696" v="56"/>
          <ac:spMkLst>
            <pc:docMk/>
            <pc:sldMk cId="3350667678" sldId="2528"/>
            <ac:spMk id="26" creationId="{4E8542FD-7375-44DC-1029-5E8885FDE87D}"/>
          </ac:spMkLst>
        </pc:spChg>
        <pc:spChg chg="add del mod">
          <ac:chgData name="Mauricio Pena" userId="e8c94f7e-bc6e-4c95-ac94-d3ff72f76780" providerId="ADAL" clId="{B0B0C007-45D6-4959-BAA4-F8CFD9D4A287}" dt="2023-03-27T07:33:58.700" v="330" actId="478"/>
          <ac:spMkLst>
            <pc:docMk/>
            <pc:sldMk cId="3350667678" sldId="2528"/>
            <ac:spMk id="27" creationId="{E5F9EE4C-BA03-8748-5A6A-0D14294C6B62}"/>
          </ac:spMkLst>
        </pc:spChg>
        <pc:spChg chg="add mod">
          <ac:chgData name="Mauricio Pena" userId="e8c94f7e-bc6e-4c95-ac94-d3ff72f76780" providerId="ADAL" clId="{B0B0C007-45D6-4959-BAA4-F8CFD9D4A287}" dt="2023-03-28T05:37:52.982" v="1264" actId="113"/>
          <ac:spMkLst>
            <pc:docMk/>
            <pc:sldMk cId="3350667678" sldId="2528"/>
            <ac:spMk id="30" creationId="{D7D58870-CD42-8214-D742-2C13690708D7}"/>
          </ac:spMkLst>
        </pc:spChg>
        <pc:grpChg chg="add mod">
          <ac:chgData name="Mauricio Pena" userId="e8c94f7e-bc6e-4c95-ac94-d3ff72f76780" providerId="ADAL" clId="{B0B0C007-45D6-4959-BAA4-F8CFD9D4A287}" dt="2023-03-28T05:35:08.509" v="1240" actId="1076"/>
          <ac:grpSpMkLst>
            <pc:docMk/>
            <pc:sldMk cId="3350667678" sldId="2528"/>
            <ac:grpSpMk id="2" creationId="{0711241C-01E1-113A-6ADD-2FC7C65F188B}"/>
          </ac:grpSpMkLst>
        </pc:grpChg>
        <pc:grpChg chg="add del mod">
          <ac:chgData name="Mauricio Pena" userId="e8c94f7e-bc6e-4c95-ac94-d3ff72f76780" providerId="ADAL" clId="{B0B0C007-45D6-4959-BAA4-F8CFD9D4A287}" dt="2023-03-27T07:35:34.270" v="381" actId="478"/>
          <ac:grpSpMkLst>
            <pc:docMk/>
            <pc:sldMk cId="3350667678" sldId="2528"/>
            <ac:grpSpMk id="8" creationId="{88FCE57C-72FB-A858-1877-AE2BF715F5B3}"/>
          </ac:grpSpMkLst>
        </pc:grpChg>
        <pc:grpChg chg="mod topLvl">
          <ac:chgData name="Mauricio Pena" userId="e8c94f7e-bc6e-4c95-ac94-d3ff72f76780" providerId="ADAL" clId="{B0B0C007-45D6-4959-BAA4-F8CFD9D4A287}" dt="2023-03-27T07:37:55.475" v="467" actId="1076"/>
          <ac:grpSpMkLst>
            <pc:docMk/>
            <pc:sldMk cId="3350667678" sldId="2528"/>
            <ac:grpSpMk id="9" creationId="{30FAC716-C6EF-33E4-05BB-BF60E2EC8752}"/>
          </ac:grpSpMkLst>
        </pc:grpChg>
        <pc:grpChg chg="del mod">
          <ac:chgData name="Mauricio Pena" userId="e8c94f7e-bc6e-4c95-ac94-d3ff72f76780" providerId="ADAL" clId="{B0B0C007-45D6-4959-BAA4-F8CFD9D4A287}" dt="2023-03-27T07:35:31.902" v="380" actId="478"/>
          <ac:grpSpMkLst>
            <pc:docMk/>
            <pc:sldMk cId="3350667678" sldId="2528"/>
            <ac:grpSpMk id="10" creationId="{77269F0B-8FCB-8FA7-D38F-A2C02785AD55}"/>
          </ac:grpSpMkLst>
        </pc:grpChg>
        <pc:grpChg chg="del mod">
          <ac:chgData name="Mauricio Pena" userId="e8c94f7e-bc6e-4c95-ac94-d3ff72f76780" providerId="ADAL" clId="{B0B0C007-45D6-4959-BAA4-F8CFD9D4A287}" dt="2023-03-27T07:13:57.076" v="121" actId="478"/>
          <ac:grpSpMkLst>
            <pc:docMk/>
            <pc:sldMk cId="3350667678" sldId="2528"/>
            <ac:grpSpMk id="11" creationId="{BF161A47-54D3-4797-C9EC-6F1DE973C2F6}"/>
          </ac:grpSpMkLst>
        </pc:grpChg>
        <pc:grpChg chg="del mod">
          <ac:chgData name="Mauricio Pena" userId="e8c94f7e-bc6e-4c95-ac94-d3ff72f76780" providerId="ADAL" clId="{B0B0C007-45D6-4959-BAA4-F8CFD9D4A287}" dt="2023-03-27T07:13:59.746" v="123" actId="478"/>
          <ac:grpSpMkLst>
            <pc:docMk/>
            <pc:sldMk cId="3350667678" sldId="2528"/>
            <ac:grpSpMk id="12" creationId="{D660F787-5A3E-90BE-99D3-AA72185D5D16}"/>
          </ac:grpSpMkLst>
        </pc:grpChg>
        <pc:grpChg chg="del mod">
          <ac:chgData name="Mauricio Pena" userId="e8c94f7e-bc6e-4c95-ac94-d3ff72f76780" providerId="ADAL" clId="{B0B0C007-45D6-4959-BAA4-F8CFD9D4A287}" dt="2023-03-27T07:14:02.050" v="124" actId="478"/>
          <ac:grpSpMkLst>
            <pc:docMk/>
            <pc:sldMk cId="3350667678" sldId="2528"/>
            <ac:grpSpMk id="13" creationId="{68442A27-2316-9C60-F072-0FACB98EF81E}"/>
          </ac:grpSpMkLst>
        </pc:grpChg>
        <pc:grpChg chg="del mod">
          <ac:chgData name="Mauricio Pena" userId="e8c94f7e-bc6e-4c95-ac94-d3ff72f76780" providerId="ADAL" clId="{B0B0C007-45D6-4959-BAA4-F8CFD9D4A287}" dt="2023-03-27T07:14:03.939" v="125" actId="478"/>
          <ac:grpSpMkLst>
            <pc:docMk/>
            <pc:sldMk cId="3350667678" sldId="2528"/>
            <ac:grpSpMk id="14" creationId="{05A6D6D5-5549-8156-B30B-081FDDA672C0}"/>
          </ac:grpSpMkLst>
        </pc:grpChg>
        <pc:graphicFrameChg chg="add del mod modGraphic">
          <ac:chgData name="Mauricio Pena" userId="e8c94f7e-bc6e-4c95-ac94-d3ff72f76780" providerId="ADAL" clId="{B0B0C007-45D6-4959-BAA4-F8CFD9D4A287}" dt="2023-03-27T07:21:28.301" v="256" actId="27309"/>
          <ac:graphicFrameMkLst>
            <pc:docMk/>
            <pc:sldMk cId="3350667678" sldId="2528"/>
            <ac:graphicFrameMk id="29" creationId="{EFCE5C61-7FEF-3096-9A41-FFFF2DFE3D72}"/>
          </ac:graphicFrameMkLst>
        </pc:graphicFrameChg>
        <pc:picChg chg="add del mod">
          <ac:chgData name="Mauricio Pena" userId="e8c94f7e-bc6e-4c95-ac94-d3ff72f76780" providerId="ADAL" clId="{B0B0C007-45D6-4959-BAA4-F8CFD9D4A287}" dt="2023-03-27T07:12:04.383" v="55" actId="478"/>
          <ac:picMkLst>
            <pc:docMk/>
            <pc:sldMk cId="3350667678" sldId="2528"/>
            <ac:picMk id="5" creationId="{CD08DEFB-6801-2C55-7874-C671FCE68AD9}"/>
          </ac:picMkLst>
        </pc:picChg>
        <pc:picChg chg="add del mod">
          <ac:chgData name="Mauricio Pena" userId="e8c94f7e-bc6e-4c95-ac94-d3ff72f76780" providerId="ADAL" clId="{B0B0C007-45D6-4959-BAA4-F8CFD9D4A287}" dt="2023-03-27T07:12:03.504" v="54" actId="478"/>
          <ac:picMkLst>
            <pc:docMk/>
            <pc:sldMk cId="3350667678" sldId="2528"/>
            <ac:picMk id="6" creationId="{9DA37D68-EDA8-27CA-FD98-9C6207E9C582}"/>
          </ac:picMkLst>
        </pc:picChg>
      </pc:sldChg>
      <pc:sldChg chg="new del">
        <pc:chgData name="Mauricio Pena" userId="e8c94f7e-bc6e-4c95-ac94-d3ff72f76780" providerId="ADAL" clId="{B0B0C007-45D6-4959-BAA4-F8CFD9D4A287}" dt="2023-03-27T07:05:14.232" v="6" actId="2696"/>
        <pc:sldMkLst>
          <pc:docMk/>
          <pc:sldMk cId="3572376677" sldId="2528"/>
        </pc:sldMkLst>
      </pc:sldChg>
      <pc:sldChg chg="new del">
        <pc:chgData name="Mauricio Pena" userId="e8c94f7e-bc6e-4c95-ac94-d3ff72f76780" providerId="ADAL" clId="{B0B0C007-45D6-4959-BAA4-F8CFD9D4A287}" dt="2023-03-27T07:04:36.275" v="4" actId="2696"/>
        <pc:sldMkLst>
          <pc:docMk/>
          <pc:sldMk cId="4207907230" sldId="2528"/>
        </pc:sldMkLst>
      </pc:sldChg>
      <pc:sldChg chg="addSp delSp modSp add del mod">
        <pc:chgData name="Mauricio Pena" userId="e8c94f7e-bc6e-4c95-ac94-d3ff72f76780" providerId="ADAL" clId="{B0B0C007-45D6-4959-BAA4-F8CFD9D4A287}" dt="2023-03-28T05:35:45.267" v="1243" actId="2696"/>
        <pc:sldMkLst>
          <pc:docMk/>
          <pc:sldMk cId="2320169938" sldId="2529"/>
        </pc:sldMkLst>
        <pc:spChg chg="add mod">
          <ac:chgData name="Mauricio Pena" userId="e8c94f7e-bc6e-4c95-ac94-d3ff72f76780" providerId="ADAL" clId="{B0B0C007-45D6-4959-BAA4-F8CFD9D4A287}" dt="2023-03-27T08:04:47.771" v="618" actId="113"/>
          <ac:spMkLst>
            <pc:docMk/>
            <pc:sldMk cId="2320169938" sldId="2529"/>
            <ac:spMk id="2" creationId="{7C3569D6-5BDE-E114-E4B4-1A9F8AD92EB5}"/>
          </ac:spMkLst>
        </pc:spChg>
        <pc:spChg chg="mod">
          <ac:chgData name="Mauricio Pena" userId="e8c94f7e-bc6e-4c95-ac94-d3ff72f76780" providerId="ADAL" clId="{B0B0C007-45D6-4959-BAA4-F8CFD9D4A287}" dt="2023-03-27T07:37:10.723" v="462" actId="1076"/>
          <ac:spMkLst>
            <pc:docMk/>
            <pc:sldMk cId="2320169938" sldId="2529"/>
            <ac:spMk id="3" creationId="{4CC1436C-60D4-A07F-BC7A-FCF9A06337DC}"/>
          </ac:spMkLst>
        </pc:spChg>
        <pc:spChg chg="mod">
          <ac:chgData name="Mauricio Pena" userId="e8c94f7e-bc6e-4c95-ac94-d3ff72f76780" providerId="ADAL" clId="{B0B0C007-45D6-4959-BAA4-F8CFD9D4A287}" dt="2023-03-27T07:36:30.311" v="446" actId="1076"/>
          <ac:spMkLst>
            <pc:docMk/>
            <pc:sldMk cId="2320169938" sldId="2529"/>
            <ac:spMk id="23" creationId="{34236162-2A49-FAA8-F85D-0EC726E76456}"/>
          </ac:spMkLst>
        </pc:spChg>
        <pc:spChg chg="mod">
          <ac:chgData name="Mauricio Pena" userId="e8c94f7e-bc6e-4c95-ac94-d3ff72f76780" providerId="ADAL" clId="{B0B0C007-45D6-4959-BAA4-F8CFD9D4A287}" dt="2023-03-27T07:36:35.767" v="447" actId="1076"/>
          <ac:spMkLst>
            <pc:docMk/>
            <pc:sldMk cId="2320169938" sldId="2529"/>
            <ac:spMk id="24" creationId="{AD467341-5924-8DE5-1884-6F8743433E54}"/>
          </ac:spMkLst>
        </pc:spChg>
        <pc:spChg chg="del topLvl">
          <ac:chgData name="Mauricio Pena" userId="e8c94f7e-bc6e-4c95-ac94-d3ff72f76780" providerId="ADAL" clId="{B0B0C007-45D6-4959-BAA4-F8CFD9D4A287}" dt="2023-03-27T07:58:50.162" v="573" actId="478"/>
          <ac:spMkLst>
            <pc:docMk/>
            <pc:sldMk cId="2320169938" sldId="2529"/>
            <ac:spMk id="25" creationId="{A062EA1F-1652-3350-8E3E-B32E76B6904F}"/>
          </ac:spMkLst>
        </pc:spChg>
        <pc:spChg chg="del">
          <ac:chgData name="Mauricio Pena" userId="e8c94f7e-bc6e-4c95-ac94-d3ff72f76780" providerId="ADAL" clId="{B0B0C007-45D6-4959-BAA4-F8CFD9D4A287}" dt="2023-03-27T07:58:48.403" v="572" actId="478"/>
          <ac:spMkLst>
            <pc:docMk/>
            <pc:sldMk cId="2320169938" sldId="2529"/>
            <ac:spMk id="26" creationId="{4E8542FD-7375-44DC-1029-5E8885FDE87D}"/>
          </ac:spMkLst>
        </pc:spChg>
        <pc:spChg chg="del mod">
          <ac:chgData name="Mauricio Pena" userId="e8c94f7e-bc6e-4c95-ac94-d3ff72f76780" providerId="ADAL" clId="{B0B0C007-45D6-4959-BAA4-F8CFD9D4A287}" dt="2023-03-27T07:58:51.873" v="574" actId="478"/>
          <ac:spMkLst>
            <pc:docMk/>
            <pc:sldMk cId="2320169938" sldId="2529"/>
            <ac:spMk id="30" creationId="{D7D58870-CD42-8214-D742-2C13690708D7}"/>
          </ac:spMkLst>
        </pc:spChg>
        <pc:grpChg chg="del mod">
          <ac:chgData name="Mauricio Pena" userId="e8c94f7e-bc6e-4c95-ac94-d3ff72f76780" providerId="ADAL" clId="{B0B0C007-45D6-4959-BAA4-F8CFD9D4A287}" dt="2023-03-27T07:58:50.162" v="573" actId="478"/>
          <ac:grpSpMkLst>
            <pc:docMk/>
            <pc:sldMk cId="2320169938" sldId="2529"/>
            <ac:grpSpMk id="8" creationId="{88FCE57C-72FB-A858-1877-AE2BF715F5B3}"/>
          </ac:grpSpMkLst>
        </pc:grpChg>
        <pc:grpChg chg="del">
          <ac:chgData name="Mauricio Pena" userId="e8c94f7e-bc6e-4c95-ac94-d3ff72f76780" providerId="ADAL" clId="{B0B0C007-45D6-4959-BAA4-F8CFD9D4A287}" dt="2023-03-27T07:58:48.403" v="572" actId="478"/>
          <ac:grpSpMkLst>
            <pc:docMk/>
            <pc:sldMk cId="2320169938" sldId="2529"/>
            <ac:grpSpMk id="9" creationId="{30FAC716-C6EF-33E4-05BB-BF60E2EC8752}"/>
          </ac:grpSpMkLst>
        </pc:grpChg>
        <pc:grpChg chg="mod topLvl">
          <ac:chgData name="Mauricio Pena" userId="e8c94f7e-bc6e-4c95-ac94-d3ff72f76780" providerId="ADAL" clId="{B0B0C007-45D6-4959-BAA4-F8CFD9D4A287}" dt="2023-03-27T07:59:04.764" v="575" actId="1076"/>
          <ac:grpSpMkLst>
            <pc:docMk/>
            <pc:sldMk cId="2320169938" sldId="2529"/>
            <ac:grpSpMk id="10" creationId="{77269F0B-8FCB-8FA7-D38F-A2C02785AD55}"/>
          </ac:grpSpMkLst>
        </pc:grpChg>
      </pc:sldChg>
      <pc:sldMasterChg chg="modSldLayout">
        <pc:chgData name="Mauricio Pena" userId="e8c94f7e-bc6e-4c95-ac94-d3ff72f76780" providerId="ADAL" clId="{B0B0C007-45D6-4959-BAA4-F8CFD9D4A287}" dt="2023-04-14T10:13:44.902" v="1273"/>
        <pc:sldMasterMkLst>
          <pc:docMk/>
          <pc:sldMasterMk cId="0" sldId="2147483804"/>
        </pc:sldMasterMkLst>
        <pc:sldLayoutChg chg="addSp delSp modSp">
          <pc:chgData name="Mauricio Pena" userId="e8c94f7e-bc6e-4c95-ac94-d3ff72f76780" providerId="ADAL" clId="{B0B0C007-45D6-4959-BAA4-F8CFD9D4A287}" dt="2023-04-14T10:13:44.902" v="1273"/>
          <pc:sldLayoutMkLst>
            <pc:docMk/>
            <pc:sldMasterMk cId="0" sldId="2147483804"/>
            <pc:sldLayoutMk cId="394290957" sldId="2147484021"/>
          </pc:sldLayoutMkLst>
          <pc:spChg chg="del">
            <ac:chgData name="Mauricio Pena" userId="e8c94f7e-bc6e-4c95-ac94-d3ff72f76780" providerId="ADAL" clId="{B0B0C007-45D6-4959-BAA4-F8CFD9D4A287}" dt="2023-04-14T10:09:56.386" v="1267"/>
            <ac:spMkLst>
              <pc:docMk/>
              <pc:sldMasterMk cId="0" sldId="2147483804"/>
              <pc:sldLayoutMk cId="394290957" sldId="2147484021"/>
              <ac:spMk id="2" creationId="{00000000-0000-0000-0000-000000000000}"/>
            </ac:spMkLst>
          </pc:spChg>
          <pc:spChg chg="add del mod">
            <ac:chgData name="Mauricio Pena" userId="e8c94f7e-bc6e-4c95-ac94-d3ff72f76780" providerId="ADAL" clId="{B0B0C007-45D6-4959-BAA4-F8CFD9D4A287}" dt="2023-04-14T10:09:59.702" v="1269"/>
            <ac:spMkLst>
              <pc:docMk/>
              <pc:sldMasterMk cId="0" sldId="2147483804"/>
              <pc:sldLayoutMk cId="394290957" sldId="2147484021"/>
              <ac:spMk id="3" creationId="{B72E9722-66B2-619C-77C5-53D58E7730B6}"/>
            </ac:spMkLst>
          </pc:spChg>
          <pc:spChg chg="add del mod">
            <ac:chgData name="Mauricio Pena" userId="e8c94f7e-bc6e-4c95-ac94-d3ff72f76780" providerId="ADAL" clId="{B0B0C007-45D6-4959-BAA4-F8CFD9D4A287}" dt="2023-04-14T10:13:43.877" v="1272"/>
            <ac:spMkLst>
              <pc:docMk/>
              <pc:sldMasterMk cId="0" sldId="2147483804"/>
              <pc:sldLayoutMk cId="394290957" sldId="2147484021"/>
              <ac:spMk id="5" creationId="{BB596FDE-AC32-0D35-A4AF-00C9C1DF4B8F}"/>
            </ac:spMkLst>
          </pc:spChg>
          <pc:spChg chg="add mod">
            <ac:chgData name="Mauricio Pena" userId="e8c94f7e-bc6e-4c95-ac94-d3ff72f76780" providerId="ADAL" clId="{B0B0C007-45D6-4959-BAA4-F8CFD9D4A287}" dt="2023-04-14T10:13:40.599" v="1271"/>
            <ac:spMkLst>
              <pc:docMk/>
              <pc:sldMasterMk cId="0" sldId="2147483804"/>
              <pc:sldLayoutMk cId="394290957" sldId="2147484021"/>
              <ac:spMk id="7" creationId="{5C9B2F54-7B5E-309F-F6A6-17BB441280F6}"/>
            </ac:spMkLst>
          </pc:spChg>
          <pc:spChg chg="add mod">
            <ac:chgData name="Mauricio Pena" userId="e8c94f7e-bc6e-4c95-ac94-d3ff72f76780" providerId="ADAL" clId="{B0B0C007-45D6-4959-BAA4-F8CFD9D4A287}" dt="2023-04-14T10:13:44.902" v="1273"/>
            <ac:spMkLst>
              <pc:docMk/>
              <pc:sldMasterMk cId="0" sldId="2147483804"/>
              <pc:sldLayoutMk cId="394290957" sldId="2147484021"/>
              <ac:spMk id="8" creationId="{5F56939B-100C-7693-6068-68FBFF18FB68}"/>
            </ac:spMkLst>
          </pc:spChg>
        </pc:sldLayoutChg>
      </pc:sldMasterChg>
    </pc:docChg>
  </pc:docChgLst>
  <pc:docChgLst>
    <pc:chgData name="Mauricio Pena" userId="e8c94f7e-bc6e-4c95-ac94-d3ff72f76780" providerId="ADAL" clId="{EF7B5E59-E4A9-49AC-A68F-5ADC353BCA52}"/>
    <pc:docChg chg="undo custSel modSld">
      <pc:chgData name="Mauricio Pena" userId="e8c94f7e-bc6e-4c95-ac94-d3ff72f76780" providerId="ADAL" clId="{EF7B5E59-E4A9-49AC-A68F-5ADC353BCA52}" dt="2024-02-05T08:25:18.734" v="129" actId="6549"/>
      <pc:docMkLst>
        <pc:docMk/>
      </pc:docMkLst>
      <pc:sldChg chg="addSp modSp mod">
        <pc:chgData name="Mauricio Pena" userId="e8c94f7e-bc6e-4c95-ac94-d3ff72f76780" providerId="ADAL" clId="{EF7B5E59-E4A9-49AC-A68F-5ADC353BCA52}" dt="2024-02-05T08:13:50.313" v="9" actId="29295"/>
        <pc:sldMkLst>
          <pc:docMk/>
          <pc:sldMk cId="0" sldId="283"/>
        </pc:sldMkLst>
        <pc:picChg chg="add mod">
          <ac:chgData name="Mauricio Pena" userId="e8c94f7e-bc6e-4c95-ac94-d3ff72f76780" providerId="ADAL" clId="{EF7B5E59-E4A9-49AC-A68F-5ADC353BCA52}" dt="2024-02-05T08:13:50.313" v="9" actId="29295"/>
          <ac:picMkLst>
            <pc:docMk/>
            <pc:sldMk cId="0" sldId="283"/>
            <ac:picMk id="5" creationId="{AB63B167-68DB-EE0B-2227-54042D0C12D6}"/>
          </ac:picMkLst>
        </pc:picChg>
        <pc:picChg chg="mod">
          <ac:chgData name="Mauricio Pena" userId="e8c94f7e-bc6e-4c95-ac94-d3ff72f76780" providerId="ADAL" clId="{EF7B5E59-E4A9-49AC-A68F-5ADC353BCA52}" dt="2024-02-05T08:13:25.564" v="1" actId="29295"/>
          <ac:picMkLst>
            <pc:docMk/>
            <pc:sldMk cId="0" sldId="283"/>
            <ac:picMk id="6" creationId="{A5CC6D39-1ECB-F645-1AFE-2F0C03041A97}"/>
          </ac:picMkLst>
        </pc:picChg>
      </pc:sldChg>
      <pc:sldChg chg="delSp modSp mod">
        <pc:chgData name="Mauricio Pena" userId="e8c94f7e-bc6e-4c95-ac94-d3ff72f76780" providerId="ADAL" clId="{EF7B5E59-E4A9-49AC-A68F-5ADC353BCA52}" dt="2024-02-05T08:24:45.581" v="121" actId="478"/>
        <pc:sldMkLst>
          <pc:docMk/>
          <pc:sldMk cId="2681821491" sldId="2449"/>
        </pc:sldMkLst>
        <pc:spChg chg="mod">
          <ac:chgData name="Mauricio Pena" userId="e8c94f7e-bc6e-4c95-ac94-d3ff72f76780" providerId="ADAL" clId="{EF7B5E59-E4A9-49AC-A68F-5ADC353BCA52}" dt="2024-02-05T08:20:59.753" v="30" actId="403"/>
          <ac:spMkLst>
            <pc:docMk/>
            <pc:sldMk cId="2681821491" sldId="2449"/>
            <ac:spMk id="4" creationId="{B7DA9801-0835-4143-95FD-E14093FEC971}"/>
          </ac:spMkLst>
        </pc:spChg>
        <pc:spChg chg="mod">
          <ac:chgData name="Mauricio Pena" userId="e8c94f7e-bc6e-4c95-ac94-d3ff72f76780" providerId="ADAL" clId="{EF7B5E59-E4A9-49AC-A68F-5ADC353BCA52}" dt="2024-02-05T08:24:23.951" v="118" actId="20577"/>
          <ac:spMkLst>
            <pc:docMk/>
            <pc:sldMk cId="2681821491" sldId="2449"/>
            <ac:spMk id="67" creationId="{46D81B90-49B1-4C90-A06B-94DEFC5BE405}"/>
          </ac:spMkLst>
        </pc:spChg>
        <pc:grpChg chg="del">
          <ac:chgData name="Mauricio Pena" userId="e8c94f7e-bc6e-4c95-ac94-d3ff72f76780" providerId="ADAL" clId="{EF7B5E59-E4A9-49AC-A68F-5ADC353BCA52}" dt="2024-02-05T08:24:40.988" v="119" actId="165"/>
          <ac:grpSpMkLst>
            <pc:docMk/>
            <pc:sldMk cId="2681821491" sldId="2449"/>
            <ac:grpSpMk id="20" creationId="{5209C51A-F803-B8C5-3E76-AB48E173FDA4}"/>
          </ac:grpSpMkLst>
        </pc:grpChg>
        <pc:cxnChg chg="del mod topLvl">
          <ac:chgData name="Mauricio Pena" userId="e8c94f7e-bc6e-4c95-ac94-d3ff72f76780" providerId="ADAL" clId="{EF7B5E59-E4A9-49AC-A68F-5ADC353BCA52}" dt="2024-02-05T08:24:43.822" v="120" actId="478"/>
          <ac:cxnSpMkLst>
            <pc:docMk/>
            <pc:sldMk cId="2681821491" sldId="2449"/>
            <ac:cxnSpMk id="21" creationId="{E5C6A522-00AB-FB11-3F6C-AEE1BCD5AF04}"/>
          </ac:cxnSpMkLst>
        </pc:cxnChg>
        <pc:cxnChg chg="mod topLvl">
          <ac:chgData name="Mauricio Pena" userId="e8c94f7e-bc6e-4c95-ac94-d3ff72f76780" providerId="ADAL" clId="{EF7B5E59-E4A9-49AC-A68F-5ADC353BCA52}" dt="2024-02-05T08:24:40.988" v="119" actId="165"/>
          <ac:cxnSpMkLst>
            <pc:docMk/>
            <pc:sldMk cId="2681821491" sldId="2449"/>
            <ac:cxnSpMk id="22" creationId="{A36CDA6B-51D0-3F54-0598-F8744A936AA8}"/>
          </ac:cxnSpMkLst>
        </pc:cxnChg>
        <pc:cxnChg chg="del mod topLvl">
          <ac:chgData name="Mauricio Pena" userId="e8c94f7e-bc6e-4c95-ac94-d3ff72f76780" providerId="ADAL" clId="{EF7B5E59-E4A9-49AC-A68F-5ADC353BCA52}" dt="2024-02-05T08:24:45.581" v="121" actId="478"/>
          <ac:cxnSpMkLst>
            <pc:docMk/>
            <pc:sldMk cId="2681821491" sldId="2449"/>
            <ac:cxnSpMk id="23" creationId="{FC2CCA92-6CD1-0592-8B1B-632084A3E603}"/>
          </ac:cxnSpMkLst>
        </pc:cxnChg>
      </pc:sldChg>
      <pc:sldChg chg="modSp mod">
        <pc:chgData name="Mauricio Pena" userId="e8c94f7e-bc6e-4c95-ac94-d3ff72f76780" providerId="ADAL" clId="{EF7B5E59-E4A9-49AC-A68F-5ADC353BCA52}" dt="2024-02-05T08:17:06.852" v="22" actId="404"/>
        <pc:sldMkLst>
          <pc:docMk/>
          <pc:sldMk cId="7716683" sldId="2522"/>
        </pc:sldMkLst>
        <pc:spChg chg="mod">
          <ac:chgData name="Mauricio Pena" userId="e8c94f7e-bc6e-4c95-ac94-d3ff72f76780" providerId="ADAL" clId="{EF7B5E59-E4A9-49AC-A68F-5ADC353BCA52}" dt="2024-02-05T08:17:06.852" v="22" actId="404"/>
          <ac:spMkLst>
            <pc:docMk/>
            <pc:sldMk cId="7716683" sldId="2522"/>
            <ac:spMk id="6" creationId="{12A55244-6BBD-3CC0-ACDF-47D4610B081F}"/>
          </ac:spMkLst>
        </pc:spChg>
        <pc:picChg chg="mod">
          <ac:chgData name="Mauricio Pena" userId="e8c94f7e-bc6e-4c95-ac94-d3ff72f76780" providerId="ADAL" clId="{EF7B5E59-E4A9-49AC-A68F-5ADC353BCA52}" dt="2024-02-05T08:16:54.424" v="19" actId="29295"/>
          <ac:picMkLst>
            <pc:docMk/>
            <pc:sldMk cId="7716683" sldId="2522"/>
            <ac:picMk id="5" creationId="{849B1DB3-ABE2-41EB-2AAD-57F4844462A0}"/>
          </ac:picMkLst>
        </pc:picChg>
      </pc:sldChg>
      <pc:sldChg chg="delSp modSp mod">
        <pc:chgData name="Mauricio Pena" userId="e8c94f7e-bc6e-4c95-ac94-d3ff72f76780" providerId="ADAL" clId="{EF7B5E59-E4A9-49AC-A68F-5ADC353BCA52}" dt="2024-02-05T08:24:56.735" v="124" actId="478"/>
        <pc:sldMkLst>
          <pc:docMk/>
          <pc:sldMk cId="1910248530" sldId="2529"/>
        </pc:sldMkLst>
        <pc:spChg chg="mod">
          <ac:chgData name="Mauricio Pena" userId="e8c94f7e-bc6e-4c95-ac94-d3ff72f76780" providerId="ADAL" clId="{EF7B5E59-E4A9-49AC-A68F-5ADC353BCA52}" dt="2024-02-05T08:23:33.098" v="111" actId="404"/>
          <ac:spMkLst>
            <pc:docMk/>
            <pc:sldMk cId="1910248530" sldId="2529"/>
            <ac:spMk id="4" creationId="{B7DA9801-0835-4143-95FD-E14093FEC971}"/>
          </ac:spMkLst>
        </pc:spChg>
        <pc:spChg chg="mod">
          <ac:chgData name="Mauricio Pena" userId="e8c94f7e-bc6e-4c95-ac94-d3ff72f76780" providerId="ADAL" clId="{EF7B5E59-E4A9-49AC-A68F-5ADC353BCA52}" dt="2024-02-05T08:24:16.186" v="116" actId="20577"/>
          <ac:spMkLst>
            <pc:docMk/>
            <pc:sldMk cId="1910248530" sldId="2529"/>
            <ac:spMk id="67" creationId="{46D81B90-49B1-4C90-A06B-94DEFC5BE405}"/>
          </ac:spMkLst>
        </pc:spChg>
        <pc:grpChg chg="del">
          <ac:chgData name="Mauricio Pena" userId="e8c94f7e-bc6e-4c95-ac94-d3ff72f76780" providerId="ADAL" clId="{EF7B5E59-E4A9-49AC-A68F-5ADC353BCA52}" dt="2024-02-05T08:24:52.282" v="122" actId="165"/>
          <ac:grpSpMkLst>
            <pc:docMk/>
            <pc:sldMk cId="1910248530" sldId="2529"/>
            <ac:grpSpMk id="20" creationId="{5209C51A-F803-B8C5-3E76-AB48E173FDA4}"/>
          </ac:grpSpMkLst>
        </pc:grpChg>
        <pc:cxnChg chg="del mod topLvl">
          <ac:chgData name="Mauricio Pena" userId="e8c94f7e-bc6e-4c95-ac94-d3ff72f76780" providerId="ADAL" clId="{EF7B5E59-E4A9-49AC-A68F-5ADC353BCA52}" dt="2024-02-05T08:24:54.941" v="123" actId="478"/>
          <ac:cxnSpMkLst>
            <pc:docMk/>
            <pc:sldMk cId="1910248530" sldId="2529"/>
            <ac:cxnSpMk id="21" creationId="{E5C6A522-00AB-FB11-3F6C-AEE1BCD5AF04}"/>
          </ac:cxnSpMkLst>
        </pc:cxnChg>
        <pc:cxnChg chg="mod topLvl">
          <ac:chgData name="Mauricio Pena" userId="e8c94f7e-bc6e-4c95-ac94-d3ff72f76780" providerId="ADAL" clId="{EF7B5E59-E4A9-49AC-A68F-5ADC353BCA52}" dt="2024-02-05T08:24:52.282" v="122" actId="165"/>
          <ac:cxnSpMkLst>
            <pc:docMk/>
            <pc:sldMk cId="1910248530" sldId="2529"/>
            <ac:cxnSpMk id="22" creationId="{A36CDA6B-51D0-3F54-0598-F8744A936AA8}"/>
          </ac:cxnSpMkLst>
        </pc:cxnChg>
        <pc:cxnChg chg="del mod topLvl">
          <ac:chgData name="Mauricio Pena" userId="e8c94f7e-bc6e-4c95-ac94-d3ff72f76780" providerId="ADAL" clId="{EF7B5E59-E4A9-49AC-A68F-5ADC353BCA52}" dt="2024-02-05T08:24:56.735" v="124" actId="478"/>
          <ac:cxnSpMkLst>
            <pc:docMk/>
            <pc:sldMk cId="1910248530" sldId="2529"/>
            <ac:cxnSpMk id="23" creationId="{FC2CCA92-6CD1-0592-8B1B-632084A3E603}"/>
          </ac:cxnSpMkLst>
        </pc:cxnChg>
      </pc:sldChg>
      <pc:sldChg chg="modSp mod">
        <pc:chgData name="Mauricio Pena" userId="e8c94f7e-bc6e-4c95-ac94-d3ff72f76780" providerId="ADAL" clId="{EF7B5E59-E4A9-49AC-A68F-5ADC353BCA52}" dt="2024-02-05T08:25:18.734" v="129" actId="6549"/>
        <pc:sldMkLst>
          <pc:docMk/>
          <pc:sldMk cId="3509881552" sldId="2530"/>
        </pc:sldMkLst>
        <pc:spChg chg="mod">
          <ac:chgData name="Mauricio Pena" userId="e8c94f7e-bc6e-4c95-ac94-d3ff72f76780" providerId="ADAL" clId="{EF7B5E59-E4A9-49AC-A68F-5ADC353BCA52}" dt="2024-02-05T08:25:18.734" v="129" actId="6549"/>
          <ac:spMkLst>
            <pc:docMk/>
            <pc:sldMk cId="3509881552" sldId="2530"/>
            <ac:spMk id="67" creationId="{46D81B90-49B1-4C90-A06B-94DEFC5BE405}"/>
          </ac:spMkLst>
        </pc:spChg>
      </pc:sldChg>
    </pc:docChg>
  </pc:docChgLst>
  <pc:docChgLst>
    <pc:chgData name="Suleiman Mesto" userId="S::mesto.suleiman@es.sika.com::b079e64d-10fa-49c0-aa6b-01f372729768" providerId="AD" clId="Web-{2E198718-A887-44C9-887F-EE5FFF307D3A}"/>
    <pc:docChg chg="modSld">
      <pc:chgData name="Suleiman Mesto" userId="S::mesto.suleiman@es.sika.com::b079e64d-10fa-49c0-aa6b-01f372729768" providerId="AD" clId="Web-{2E198718-A887-44C9-887F-EE5FFF307D3A}" dt="2023-03-27T06:29:20.434" v="36" actId="20577"/>
      <pc:docMkLst>
        <pc:docMk/>
      </pc:docMkLst>
      <pc:sldChg chg="addSp delSp modSp">
        <pc:chgData name="Suleiman Mesto" userId="S::mesto.suleiman@es.sika.com::b079e64d-10fa-49c0-aa6b-01f372729768" providerId="AD" clId="Web-{2E198718-A887-44C9-887F-EE5FFF307D3A}" dt="2023-03-27T06:27:55.978" v="22"/>
        <pc:sldMkLst>
          <pc:docMk/>
          <pc:sldMk cId="0" sldId="283"/>
        </pc:sldMkLst>
        <pc:spChg chg="mod">
          <ac:chgData name="Suleiman Mesto" userId="S::mesto.suleiman@es.sika.com::b079e64d-10fa-49c0-aa6b-01f372729768" providerId="AD" clId="Web-{2E198718-A887-44C9-887F-EE5FFF307D3A}" dt="2023-03-27T06:12:07.899" v="7" actId="20577"/>
          <ac:spMkLst>
            <pc:docMk/>
            <pc:sldMk cId="0" sldId="283"/>
            <ac:spMk id="3" creationId="{18565701-498B-4BA6-9AF2-C14C63DAE209}"/>
          </ac:spMkLst>
        </pc:spChg>
        <pc:spChg chg="add mod">
          <ac:chgData name="Suleiman Mesto" userId="S::mesto.suleiman@es.sika.com::b079e64d-10fa-49c0-aa6b-01f372729768" providerId="AD" clId="Web-{2E198718-A887-44C9-887F-EE5FFF307D3A}" dt="2023-03-27T06:27:55.978" v="22"/>
          <ac:spMkLst>
            <pc:docMk/>
            <pc:sldMk cId="0" sldId="283"/>
            <ac:spMk id="9" creationId="{7D9D145E-B543-77B7-AACB-76D3B5B77392}"/>
          </ac:spMkLst>
        </pc:spChg>
        <pc:picChg chg="add del mod">
          <ac:chgData name="Suleiman Mesto" userId="S::mesto.suleiman@es.sika.com::b079e64d-10fa-49c0-aa6b-01f372729768" providerId="AD" clId="Web-{2E198718-A887-44C9-887F-EE5FFF307D3A}" dt="2023-03-27T06:12:30.478" v="10"/>
          <ac:picMkLst>
            <pc:docMk/>
            <pc:sldMk cId="0" sldId="283"/>
            <ac:picMk id="5" creationId="{C2CE7DAA-5FE5-39B4-985B-F722597984DC}"/>
          </ac:picMkLst>
        </pc:picChg>
        <pc:picChg chg="add mod ord modCrop">
          <ac:chgData name="Suleiman Mesto" userId="S::mesto.suleiman@es.sika.com::b079e64d-10fa-49c0-aa6b-01f372729768" providerId="AD" clId="Web-{2E198718-A887-44C9-887F-EE5FFF307D3A}" dt="2023-03-27T06:27:54.368" v="21"/>
          <ac:picMkLst>
            <pc:docMk/>
            <pc:sldMk cId="0" sldId="283"/>
            <ac:picMk id="6" creationId="{A5CC6D39-1ECB-F645-1AFE-2F0C03041A97}"/>
          </ac:picMkLst>
        </pc:picChg>
        <pc:picChg chg="del">
          <ac:chgData name="Suleiman Mesto" userId="S::mesto.suleiman@es.sika.com::b079e64d-10fa-49c0-aa6b-01f372729768" providerId="AD" clId="Web-{2E198718-A887-44C9-887F-EE5FFF307D3A}" dt="2023-03-27T06:27:55.978" v="22"/>
          <ac:picMkLst>
            <pc:docMk/>
            <pc:sldMk cId="0" sldId="283"/>
            <ac:picMk id="17412" creationId="{88669900-EA06-4698-B1E9-D5AC5E4AFAE5}"/>
          </ac:picMkLst>
        </pc:picChg>
      </pc:sldChg>
      <pc:sldChg chg="mod modShow">
        <pc:chgData name="Suleiman Mesto" userId="S::mesto.suleiman@es.sika.com::b079e64d-10fa-49c0-aa6b-01f372729768" providerId="AD" clId="Web-{2E198718-A887-44C9-887F-EE5FFF307D3A}" dt="2023-03-27T06:28:24.057" v="23"/>
        <pc:sldMkLst>
          <pc:docMk/>
          <pc:sldMk cId="0" sldId="2416"/>
        </pc:sldMkLst>
      </pc:sldChg>
      <pc:sldChg chg="modSp">
        <pc:chgData name="Suleiman Mesto" userId="S::mesto.suleiman@es.sika.com::b079e64d-10fa-49c0-aa6b-01f372729768" providerId="AD" clId="Web-{2E198718-A887-44C9-887F-EE5FFF307D3A}" dt="2023-03-27T06:29:20.434" v="36" actId="20577"/>
        <pc:sldMkLst>
          <pc:docMk/>
          <pc:sldMk cId="2681821491" sldId="2449"/>
        </pc:sldMkLst>
        <pc:spChg chg="mod">
          <ac:chgData name="Suleiman Mesto" userId="S::mesto.suleiman@es.sika.com::b079e64d-10fa-49c0-aa6b-01f372729768" providerId="AD" clId="Web-{2E198718-A887-44C9-887F-EE5FFF307D3A}" dt="2023-03-27T06:28:51.620" v="33" actId="20577"/>
          <ac:spMkLst>
            <pc:docMk/>
            <pc:sldMk cId="2681821491" sldId="2449"/>
            <ac:spMk id="4" creationId="{B7DA9801-0835-4143-95FD-E14093FEC971}"/>
          </ac:spMkLst>
        </pc:spChg>
        <pc:spChg chg="mod">
          <ac:chgData name="Suleiman Mesto" userId="S::mesto.suleiman@es.sika.com::b079e64d-10fa-49c0-aa6b-01f372729768" providerId="AD" clId="Web-{2E198718-A887-44C9-887F-EE5FFF307D3A}" dt="2023-03-27T06:29:20.434" v="36" actId="20577"/>
          <ac:spMkLst>
            <pc:docMk/>
            <pc:sldMk cId="2681821491" sldId="2449"/>
            <ac:spMk id="59" creationId="{CBF42CAE-8FD1-403C-A71F-CA56A9EE0447}"/>
          </ac:spMkLst>
        </pc:spChg>
      </pc:sldChg>
    </pc:docChg>
  </pc:docChgLst>
  <pc:docChgLst>
    <pc:chgData name="Mauricio Pena" userId="e8c94f7e-bc6e-4c95-ac94-d3ff72f76780" providerId="ADAL" clId="{3D86FB45-A6F5-4B1F-807F-2ACB585D00CF}"/>
    <pc:docChg chg="modSld">
      <pc:chgData name="Mauricio Pena" userId="e8c94f7e-bc6e-4c95-ac94-d3ff72f76780" providerId="ADAL" clId="{3D86FB45-A6F5-4B1F-807F-2ACB585D00CF}" dt="2024-02-19T12:57:00.834" v="39" actId="20577"/>
      <pc:docMkLst>
        <pc:docMk/>
      </pc:docMkLst>
      <pc:sldChg chg="modSp mod">
        <pc:chgData name="Mauricio Pena" userId="e8c94f7e-bc6e-4c95-ac94-d3ff72f76780" providerId="ADAL" clId="{3D86FB45-A6F5-4B1F-807F-2ACB585D00CF}" dt="2024-02-19T12:57:00.834" v="39" actId="20577"/>
        <pc:sldMkLst>
          <pc:docMk/>
          <pc:sldMk cId="0" sldId="283"/>
        </pc:sldMkLst>
        <pc:spChg chg="mod">
          <ac:chgData name="Mauricio Pena" userId="e8c94f7e-bc6e-4c95-ac94-d3ff72f76780" providerId="ADAL" clId="{3D86FB45-A6F5-4B1F-807F-2ACB585D00CF}" dt="2024-02-19T12:57:00.834" v="39" actId="20577"/>
          <ac:spMkLst>
            <pc:docMk/>
            <pc:sldMk cId="0" sldId="283"/>
            <ac:spMk id="2" creationId="{72F36DA5-2921-8668-88B4-7B2CEBE3E63F}"/>
          </ac:spMkLst>
        </pc:spChg>
        <pc:spChg chg="mod">
          <ac:chgData name="Mauricio Pena" userId="e8c94f7e-bc6e-4c95-ac94-d3ff72f76780" providerId="ADAL" clId="{3D86FB45-A6F5-4B1F-807F-2ACB585D00CF}" dt="2024-02-19T12:56:40.854" v="12" actId="20577"/>
          <ac:spMkLst>
            <pc:docMk/>
            <pc:sldMk cId="0" sldId="283"/>
            <ac:spMk id="3" creationId="{18565701-498B-4BA6-9AF2-C14C63DAE209}"/>
          </ac:spMkLst>
        </pc:spChg>
      </pc:sldChg>
    </pc:docChg>
  </pc:docChgLst>
  <pc:docChgLst>
    <pc:chgData name="Suleiman Mesto" userId="b079e64d-10fa-49c0-aa6b-01f372729768" providerId="ADAL" clId="{3121A606-74DC-4800-9065-FF97673C00C0}"/>
    <pc:docChg chg="modSld">
      <pc:chgData name="Suleiman Mesto" userId="b079e64d-10fa-49c0-aa6b-01f372729768" providerId="ADAL" clId="{3121A606-74DC-4800-9065-FF97673C00C0}" dt="2023-03-27T06:04:13.512" v="0" actId="20577"/>
      <pc:docMkLst>
        <pc:docMk/>
      </pc:docMkLst>
      <pc:sldChg chg="modSp mod">
        <pc:chgData name="Suleiman Mesto" userId="b079e64d-10fa-49c0-aa6b-01f372729768" providerId="ADAL" clId="{3121A606-74DC-4800-9065-FF97673C00C0}" dt="2023-03-27T06:04:13.512" v="0" actId="20577"/>
        <pc:sldMkLst>
          <pc:docMk/>
          <pc:sldMk cId="0" sldId="283"/>
        </pc:sldMkLst>
        <pc:spChg chg="mod">
          <ac:chgData name="Suleiman Mesto" userId="b079e64d-10fa-49c0-aa6b-01f372729768" providerId="ADAL" clId="{3121A606-74DC-4800-9065-FF97673C00C0}" dt="2023-03-27T06:04:13.512" v="0" actId="20577"/>
          <ac:spMkLst>
            <pc:docMk/>
            <pc:sldMk cId="0" sldId="283"/>
            <ac:spMk id="3" creationId="{18565701-498B-4BA6-9AF2-C14C63DAE2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79CF668-8A71-4852-B1C6-189A428EC9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DE33A9-3A4C-4003-BEF3-5C633B9F3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BDC053-37CC-451C-B25E-536C9D181DBA}" type="datetimeFigureOut">
              <a:rPr lang="en-GB"/>
              <a:pPr>
                <a:defRPr/>
              </a:pPr>
              <a:t>19/02/2024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9C9659-80CA-4A8F-8B39-4245EF828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02B3B-96BB-4053-91CC-1BD6127DF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CD9755-2BB0-4E14-97AB-C7DBD5FDDFF0}" type="slidenum">
              <a:rPr lang="en-GB" altLang="de-DE"/>
              <a:pPr/>
              <a:t>‹Nº›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D7AEBDE-3559-4B5B-8FD3-76938AE153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90CD32-1133-485E-9225-52699F5364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80844B-102C-45A5-8C4D-58AAC96BDA2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B6E98B9-DA66-46F0-B128-9F4C2FFF27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1F8BECA9-60B4-45C9-9AAD-05E73D354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DCC354-FDD6-478D-B31D-9B08A12A3E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E93CAD-1AA5-44AE-811D-394E06E9E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1542E-203C-4324-AAF3-23D55ACB5D19}" type="slidenum">
              <a:rPr lang="en-US" altLang="de-DE"/>
              <a:pPr/>
              <a:t>‹Nº›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47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241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7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9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1F4AC709-4F2D-400E-8D2E-9DA64FA3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88000" y="195263"/>
            <a:ext cx="8607600" cy="1998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2276101"/>
            <a:ext cx="8607600" cy="40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>
                <a:latin typeface="Calibri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2697300"/>
            <a:ext cx="8607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58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906BE9-F254-4010-A5AD-733AB56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007B4-88CA-4B0A-98BF-68A68AFF1B7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EB76BC-CFBD-4BD8-9E61-2A167581F3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338" y="915988"/>
            <a:ext cx="8605837" cy="3654425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  <a:lvl6pPr marL="1630362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6pPr>
            <a:lvl7pPr marL="1898650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7pPr>
            <a:lvl8pPr marL="2168525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8pPr>
            <a:lvl9pPr marL="2436813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3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7C77C3-FD33-467C-9319-9337B7B5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0E23E-1514-4362-A0F3-53FF836B82E3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5AB328A-AE37-4509-9FC5-5147B28C6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338" y="915988"/>
            <a:ext cx="8605837" cy="3654425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  <a:lvl6pPr>
              <a:buClr>
                <a:schemeClr val="bg1"/>
              </a:buClr>
              <a:defRPr/>
            </a:lvl6pPr>
            <a:lvl7pPr>
              <a:buClr>
                <a:schemeClr val="bg1"/>
              </a:buClr>
              <a:defRPr/>
            </a:lvl7pPr>
            <a:lvl8pPr>
              <a:buClr>
                <a:schemeClr val="bg1"/>
              </a:buClr>
              <a:defRPr/>
            </a:lvl8pPr>
            <a:lvl9pPr>
              <a:buClr>
                <a:schemeClr val="bg1"/>
              </a:buCl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171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2310"/>
          </a:xfrm>
          <a:prstGeom prst="rect">
            <a:avLst/>
          </a:prstGeom>
        </p:spPr>
        <p:txBody>
          <a:bodyPr rIns="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3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52759"/>
            <a:ext cx="8604000" cy="13501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950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sz="quarter" idx="11"/>
          </p:nvPr>
        </p:nvSpPr>
        <p:spPr>
          <a:xfrm>
            <a:off x="287337" y="915988"/>
            <a:ext cx="4213226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0" name="Inhaltsplatzhalter 2"/>
          <p:cNvSpPr>
            <a:spLocks noGrp="1"/>
          </p:cNvSpPr>
          <p:nvPr>
            <p:ph sz="quarter" idx="18"/>
          </p:nvPr>
        </p:nvSpPr>
        <p:spPr>
          <a:xfrm>
            <a:off x="4679951" y="915988"/>
            <a:ext cx="4212529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287338" y="2859088"/>
            <a:ext cx="4213225" cy="171132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0"/>
          </p:nvPr>
        </p:nvSpPr>
        <p:spPr>
          <a:xfrm>
            <a:off x="4679950" y="2859088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075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24AC2757-4953-BFA0-5346-43D2F2F794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7336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C77C9D4-BDCB-78B1-696A-4B45350DF7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7338" y="2859088"/>
            <a:ext cx="4213225" cy="17113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Inhaltsplatzhalter 2"/>
          <p:cNvSpPr>
            <a:spLocks noGrp="1"/>
          </p:cNvSpPr>
          <p:nvPr>
            <p:ph sz="quarter" idx="11"/>
          </p:nvPr>
        </p:nvSpPr>
        <p:spPr>
          <a:xfrm>
            <a:off x="4679952" y="915988"/>
            <a:ext cx="4212529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4679949" y="2859087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123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21AF75EC-1BFC-EC31-D1A2-9899BE531C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6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7274123F-33CC-177C-F2FC-D882814E18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9951" y="915988"/>
            <a:ext cx="4212529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9DE1919C-9D33-3029-1325-2A1EFD35C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7338" y="2859088"/>
            <a:ext cx="4213225" cy="17113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7FFAECDA-34C8-186D-500A-359D24BB23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79949" y="2859088"/>
            <a:ext cx="4212530" cy="17105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91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horizontal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287338" y="2859088"/>
            <a:ext cx="4213225" cy="171132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0"/>
          </p:nvPr>
        </p:nvSpPr>
        <p:spPr>
          <a:xfrm>
            <a:off x="4679950" y="2859088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EBFD3CE-66E8-4D85-4C1D-FEE3708BA2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7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A59C584C-8161-2AAB-131C-5A06800DC5D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9952" y="915988"/>
            <a:ext cx="4212529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30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4" y="915988"/>
            <a:ext cx="4212468" cy="36539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6"/>
          </p:nvPr>
        </p:nvSpPr>
        <p:spPr>
          <a:xfrm>
            <a:off x="4680012" y="915988"/>
            <a:ext cx="4210050" cy="3653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4530288-53EE-4AD5-BD86-D9355ACD64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79FD21F-8BA3-4A63-B886-0B5317CA334F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926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3"/>
          <p:cNvSpPr>
            <a:spLocks noGrp="1"/>
          </p:cNvSpPr>
          <p:nvPr>
            <p:ph sz="quarter" idx="19"/>
          </p:nvPr>
        </p:nvSpPr>
        <p:spPr>
          <a:xfrm>
            <a:off x="287521" y="915520"/>
            <a:ext cx="2015941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quarter" idx="26"/>
          </p:nvPr>
        </p:nvSpPr>
        <p:spPr>
          <a:xfrm>
            <a:off x="2484885" y="915988"/>
            <a:ext cx="2016000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quarter" idx="27"/>
          </p:nvPr>
        </p:nvSpPr>
        <p:spPr>
          <a:xfrm>
            <a:off x="4680520" y="915520"/>
            <a:ext cx="2016000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4" name="Inhaltsplatzhalter 3"/>
          <p:cNvSpPr>
            <a:spLocks noGrp="1"/>
          </p:cNvSpPr>
          <p:nvPr>
            <p:ph sz="quarter" idx="28"/>
          </p:nvPr>
        </p:nvSpPr>
        <p:spPr>
          <a:xfrm>
            <a:off x="6877050" y="915520"/>
            <a:ext cx="2016125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5" name="Inhaltsplatzhalter 3"/>
          <p:cNvSpPr>
            <a:spLocks noGrp="1"/>
          </p:cNvSpPr>
          <p:nvPr>
            <p:ph sz="quarter" idx="29"/>
          </p:nvPr>
        </p:nvSpPr>
        <p:spPr>
          <a:xfrm>
            <a:off x="288899" y="2833196"/>
            <a:ext cx="2014563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quarter" idx="30"/>
          </p:nvPr>
        </p:nvSpPr>
        <p:spPr>
          <a:xfrm>
            <a:off x="2483991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sz="quarter" idx="31"/>
          </p:nvPr>
        </p:nvSpPr>
        <p:spPr>
          <a:xfrm>
            <a:off x="4680520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32"/>
          </p:nvPr>
        </p:nvSpPr>
        <p:spPr>
          <a:xfrm>
            <a:off x="6877050" y="2833196"/>
            <a:ext cx="2016125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E1DC342-D4B6-4B97-A7B4-AA77D0DEA6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6E77ADC9-8C8D-4B28-AC3B-3CBD9F328BF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397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3"/>
          <p:cNvSpPr>
            <a:spLocks noGrp="1"/>
          </p:cNvSpPr>
          <p:nvPr>
            <p:ph sz="quarter" idx="29"/>
          </p:nvPr>
        </p:nvSpPr>
        <p:spPr>
          <a:xfrm>
            <a:off x="288899" y="2833196"/>
            <a:ext cx="2014563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quarter" idx="30"/>
          </p:nvPr>
        </p:nvSpPr>
        <p:spPr>
          <a:xfrm>
            <a:off x="2483991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sz="quarter" idx="31"/>
          </p:nvPr>
        </p:nvSpPr>
        <p:spPr>
          <a:xfrm>
            <a:off x="4680520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32"/>
          </p:nvPr>
        </p:nvSpPr>
        <p:spPr>
          <a:xfrm>
            <a:off x="6877050" y="2833196"/>
            <a:ext cx="2016125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E1DC342-D4B6-4B97-A7B4-AA77D0DEA6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6E77ADC9-8C8D-4B28-AC3B-3CBD9F328BF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0AB4D4D4-D0F6-0DC7-7FBB-9EB7509C5A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87521" y="915519"/>
            <a:ext cx="2015941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1E827F77-E3D8-9C1F-6FCD-8E55B7A5EE7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484885" y="915988"/>
            <a:ext cx="2016000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Bildplatzhalter 5">
            <a:extLst>
              <a:ext uri="{FF2B5EF4-FFF2-40B4-BE49-F238E27FC236}">
                <a16:creationId xmlns:a16="http://schemas.microsoft.com/office/drawing/2014/main" id="{E42C4BA7-01D1-1434-0872-A9B3DBF4C3E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80520" y="915520"/>
            <a:ext cx="2016000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0" name="Bildplatzhalter 5">
            <a:extLst>
              <a:ext uri="{FF2B5EF4-FFF2-40B4-BE49-F238E27FC236}">
                <a16:creationId xmlns:a16="http://schemas.microsoft.com/office/drawing/2014/main" id="{BC4949FA-109D-12FB-D3E5-A70DBD3C8C1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77050" y="915520"/>
            <a:ext cx="2016125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1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2FC30D2F-5EF7-4932-8B7C-1BD7A35F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88000" y="195262"/>
            <a:ext cx="8604000" cy="2970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3253500"/>
            <a:ext cx="8604000" cy="39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3690900"/>
            <a:ext cx="6516688" cy="8104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492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orma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A89E5FD-8F46-17EE-70DE-E7CA699C6B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3D991747-5716-4B1E-8490-9455666F5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A6031-E009-4B15-BEEA-54A17681C2C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6098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forma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75310"/>
            <a:ext cx="8605837" cy="32210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</a:t>
            </a:r>
            <a:endParaRPr lang="de-CH"/>
          </a:p>
        </p:txBody>
      </p:sp>
      <p:sp>
        <p:nvSpPr>
          <p:cNvPr id="3" name="Foliennummernplatzhalter 5" hidden="1">
            <a:extLst>
              <a:ext uri="{FF2B5EF4-FFF2-40B4-BE49-F238E27FC236}">
                <a16:creationId xmlns:a16="http://schemas.microsoft.com/office/drawing/2014/main" id="{3D991747-5716-4B1E-8490-9455666F5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A6031-E009-4B15-BEEA-54A17681C2C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Grau">
            <a:extLst>
              <a:ext uri="{FF2B5EF4-FFF2-40B4-BE49-F238E27FC236}">
                <a16:creationId xmlns:a16="http://schemas.microsoft.com/office/drawing/2014/main" id="{80C2016B-2893-1155-0FA0-EDB765A84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482366"/>
            <a:ext cx="8605837" cy="322106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de-CH" sz="2400" kern="1200" cap="all" dirty="0">
                <a:solidFill>
                  <a:srgbClr val="7C7C7C"/>
                </a:solidFill>
                <a:latin typeface="+mj-lt"/>
                <a:ea typeface="+mj-ea"/>
                <a:cs typeface="+mj-cs"/>
              </a:defRPr>
            </a:lvl1pPr>
            <a:lvl2pPr marL="261938" indent="0">
              <a:buNone/>
              <a:defRPr sz="1100"/>
            </a:lvl2pPr>
            <a:lvl3pPr marL="534988" indent="0">
              <a:buFont typeface="Arial" panose="020B0604020202020204" pitchFamily="34" charset="0"/>
              <a:buNone/>
              <a:defRPr sz="1100"/>
            </a:lvl3pPr>
            <a:lvl4pPr marL="809625" indent="0">
              <a:buNone/>
              <a:defRPr sz="1100"/>
            </a:lvl4pPr>
            <a:lvl5pPr marL="1062038" indent="0">
              <a:buNone/>
              <a:defRPr sz="1100"/>
            </a:lvl5pPr>
          </a:lstStyle>
          <a:p>
            <a:pPr lvl="0"/>
            <a:r>
              <a:rPr lang="de-DE" err="1"/>
              <a:t>click</a:t>
            </a:r>
            <a:r>
              <a:rPr lang="de-DE"/>
              <a:t> to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master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821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3" y="915989"/>
            <a:ext cx="6408552" cy="36536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2"/>
          </p:nvPr>
        </p:nvSpPr>
        <p:spPr>
          <a:xfrm>
            <a:off x="6877051" y="915988"/>
            <a:ext cx="2016125" cy="3653631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400" kern="100" baseline="0">
                <a:latin typeface="+mn-lt"/>
              </a:defRPr>
            </a:lvl1pPr>
            <a:lvl2pPr marL="36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+mn-lt"/>
              </a:defRPr>
            </a:lvl2pPr>
            <a:lvl3pPr marL="54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+mn-lt"/>
              </a:defRPr>
            </a:lvl3pPr>
            <a:lvl4pPr marL="72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tabLst/>
              <a:defRPr sz="1400" kern="100">
                <a:latin typeface="+mn-lt"/>
              </a:defRPr>
            </a:lvl4pPr>
            <a:lvl5pPr marL="900000" indent="-180000">
              <a:lnSpc>
                <a:spcPct val="90000"/>
              </a:lnSpc>
              <a:spcBef>
                <a:spcPts val="336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 marL="1077913" indent="-180975">
              <a:lnSpc>
                <a:spcPct val="90000"/>
              </a:lnSpc>
              <a:spcBef>
                <a:spcPts val="336"/>
              </a:spcBef>
              <a:defRPr sz="1400"/>
            </a:lvl6pPr>
            <a:lvl7pPr marL="1260000" indent="-180000">
              <a:lnSpc>
                <a:spcPct val="90000"/>
              </a:lnSpc>
              <a:spcBef>
                <a:spcPts val="336"/>
              </a:spcBef>
              <a:defRPr sz="1400"/>
            </a:lvl7pPr>
            <a:lvl8pPr marL="1440000" indent="-180000">
              <a:lnSpc>
                <a:spcPct val="90000"/>
              </a:lnSpc>
              <a:spcBef>
                <a:spcPts val="336"/>
              </a:spcBef>
              <a:defRPr sz="1400"/>
            </a:lvl8pPr>
            <a:lvl9pPr marL="1620000" indent="-180000">
              <a:lnSpc>
                <a:spcPct val="90000"/>
              </a:lnSpc>
              <a:spcBef>
                <a:spcPts val="336"/>
              </a:spcBef>
              <a:defRPr sz="1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38EDF98-F6A4-46CB-ACED-EF77DC747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01587BC-9F1E-477B-A10E-5A02507F9F94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1C289D-604B-2CB6-CD46-8A45907E1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68288"/>
            <a:ext cx="8605837" cy="523875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master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176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CC041923-6713-43A3-8590-9A95951A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433888"/>
            <a:ext cx="1549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86134" y="195486"/>
            <a:ext cx="8606346" cy="19982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524" y="2281861"/>
            <a:ext cx="8604956" cy="3780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3200" cap="all" smtClean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789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-align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4182B5-CB76-4E5A-B79A-4A928B16382F}"/>
              </a:ext>
            </a:extLst>
          </p:cNvPr>
          <p:cNvCxnSpPr/>
          <p:nvPr/>
        </p:nvCxnSpPr>
        <p:spPr>
          <a:xfrm>
            <a:off x="0" y="192088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E7DFE7-5F74-41F0-8242-5B7DCB3CBA94}"/>
              </a:ext>
            </a:extLst>
          </p:cNvPr>
          <p:cNvCxnSpPr/>
          <p:nvPr/>
        </p:nvCxnSpPr>
        <p:spPr>
          <a:xfrm>
            <a:off x="0" y="987425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50290C-05B0-4D13-BDC6-39F6805B660A}"/>
              </a:ext>
            </a:extLst>
          </p:cNvPr>
          <p:cNvCxnSpPr/>
          <p:nvPr/>
        </p:nvCxnSpPr>
        <p:spPr>
          <a:xfrm>
            <a:off x="0" y="4568825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FEAE61-8CD6-442F-AEBB-E974B7F3E716}"/>
              </a:ext>
            </a:extLst>
          </p:cNvPr>
          <p:cNvCxnSpPr/>
          <p:nvPr/>
        </p:nvCxnSpPr>
        <p:spPr>
          <a:xfrm>
            <a:off x="0" y="4946650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0D95B4-5DB5-40B6-8416-6B8197210007}"/>
              </a:ext>
            </a:extLst>
          </p:cNvPr>
          <p:cNvCxnSpPr/>
          <p:nvPr/>
        </p:nvCxnSpPr>
        <p:spPr>
          <a:xfrm>
            <a:off x="285750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553841-2EBD-43CC-8C44-AAFCD69A07C4}"/>
              </a:ext>
            </a:extLst>
          </p:cNvPr>
          <p:cNvCxnSpPr/>
          <p:nvPr/>
        </p:nvCxnSpPr>
        <p:spPr>
          <a:xfrm>
            <a:off x="2301875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BD01AF-CEBA-4EFC-B6D3-A24325E75304}"/>
              </a:ext>
            </a:extLst>
          </p:cNvPr>
          <p:cNvCxnSpPr/>
          <p:nvPr/>
        </p:nvCxnSpPr>
        <p:spPr>
          <a:xfrm>
            <a:off x="248443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5CD035-DE4F-4847-8524-DF4B88A8050B}"/>
              </a:ext>
            </a:extLst>
          </p:cNvPr>
          <p:cNvCxnSpPr/>
          <p:nvPr/>
        </p:nvCxnSpPr>
        <p:spPr>
          <a:xfrm>
            <a:off x="4498975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5B5BA6-95C8-498C-A9FC-049E13D60EF9}"/>
              </a:ext>
            </a:extLst>
          </p:cNvPr>
          <p:cNvCxnSpPr/>
          <p:nvPr/>
        </p:nvCxnSpPr>
        <p:spPr>
          <a:xfrm>
            <a:off x="4679950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B50295-5304-4A78-8E8B-B5BF098A1FB0}"/>
              </a:ext>
            </a:extLst>
          </p:cNvPr>
          <p:cNvCxnSpPr/>
          <p:nvPr/>
        </p:nvCxnSpPr>
        <p:spPr>
          <a:xfrm>
            <a:off x="669448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6BB3D1-04AB-4F31-B5D3-706140051EB8}"/>
              </a:ext>
            </a:extLst>
          </p:cNvPr>
          <p:cNvCxnSpPr/>
          <p:nvPr/>
        </p:nvCxnSpPr>
        <p:spPr>
          <a:xfrm>
            <a:off x="6875463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88B6E1-605A-4B36-A160-55E0304586B6}"/>
              </a:ext>
            </a:extLst>
          </p:cNvPr>
          <p:cNvCxnSpPr/>
          <p:nvPr/>
        </p:nvCxnSpPr>
        <p:spPr>
          <a:xfrm>
            <a:off x="889158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1A0F6-CA7B-450B-A9B4-C9D4201A5483}"/>
              </a:ext>
            </a:extLst>
          </p:cNvPr>
          <p:cNvSpPr/>
          <p:nvPr/>
        </p:nvSpPr>
        <p:spPr>
          <a:xfrm rot="20415216">
            <a:off x="1103778" y="912100"/>
            <a:ext cx="6498895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This layout is to help you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re-align the guidelines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according to the </a:t>
            </a:r>
            <a:r>
              <a:rPr lang="en-US" sz="4000" b="1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Sika</a:t>
            </a: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grid.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Tip: Adjust the guidelines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in maximum zoomed-in view!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F319AF-1500-4E17-8181-3974C0BED33D}"/>
              </a:ext>
            </a:extLst>
          </p:cNvPr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9E8EB93B-68C6-424A-BDDA-57F11FD6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94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39777"/>
            <a:ext cx="8604000" cy="1350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48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Grey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FF8839E8-6956-4A90-9CAA-58865BA0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94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39777"/>
            <a:ext cx="8604000" cy="1350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200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quarter" idx="11"/>
          </p:nvPr>
        </p:nvSpPr>
        <p:spPr>
          <a:xfrm>
            <a:off x="287338" y="1518632"/>
            <a:ext cx="8605142" cy="30509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-457200">
              <a:lnSpc>
                <a:spcPct val="90000"/>
              </a:lnSpc>
              <a:spcBef>
                <a:spcPts val="0"/>
              </a:spcBef>
              <a:buClrTx/>
              <a:buFont typeface="Wingdings" charset="2"/>
              <a:buAutoNum type="arabicPlain"/>
              <a:tabLst>
                <a:tab pos="5207000" algn="r"/>
                <a:tab pos="6369050" algn="r"/>
              </a:tabLst>
              <a:defRPr sz="1800" b="1" i="0" kern="100" cap="all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10E82C7-818E-4011-B4A1-69F58977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711AF-E905-4983-8248-7DD19E492DE7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95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2C432C4-F03A-9354-DBB7-A30BF067F3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338" y="915988"/>
            <a:ext cx="8605837" cy="36544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28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4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C9B2F54-7B5E-309F-F6A6-17BB441280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ES"/>
              <a:t>ESTE DOCUEMNTO ES DE CARÁCTER INFORMATIVO, PUEDE OBTENER INFORMACIÓN MAS DETALLADA CONSULTANDO EL CODIGO SIKA S.A.U. ESPAÑA. - CONSULTE EL SERVICIO TECNICO DE SIKA PREVIAMENTE A LA UTILIZACIÓN DE LOS PRODUCTOS SIKA.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F56939B-100C-7693-6068-68FBFF18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429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8pt b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513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8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712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473838-C16B-4E17-A0F1-1B5870DFF2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340930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473838-C16B-4E17-A0F1-1B5870DFF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36681E4-E79E-4A0D-A116-71C4BB4EC4F1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D88AF61-FBC3-4425-A3CE-A66A643DA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38" y="4921250"/>
            <a:ext cx="323850" cy="8096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FF8603F1-E04A-4D9F-8205-676DC5DF1FE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2C99677-474A-4ACD-90AE-A6FF3B5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68288"/>
            <a:ext cx="8605837" cy="5238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28" name="Text Placeholder 8">
            <a:extLst>
              <a:ext uri="{FF2B5EF4-FFF2-40B4-BE49-F238E27FC236}">
                <a16:creationId xmlns:a16="http://schemas.microsoft.com/office/drawing/2014/main" id="{25A545CC-1060-4A71-8EC8-CA6100312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7338" y="915988"/>
            <a:ext cx="8605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de-CH" altLang="en-US"/>
          </a:p>
        </p:txBody>
      </p:sp>
      <p:pic>
        <p:nvPicPr>
          <p:cNvPr id="1029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61725E52-18CA-4630-9CEC-3376C352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613275"/>
            <a:ext cx="12239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BA838-7AE6-5263-34BF-EB7404234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ESTE DOCUEMNTO ES DE CARÁCTER INFORMATIVO, PUEDE OBTENER INFORMACIÓN MAS DETALLADA CONSULTANDO EL CODIGO SIKA S.A.U. ESPAÑA. - CONSULTE EL SERVICIO TECNICO DE SIKA PREVIAMENTE A LA UTILIZACIÓN DE LOS PRODUCTOS SIKA.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7" r:id="rId2"/>
    <p:sldLayoutId id="2147484019" r:id="rId3"/>
    <p:sldLayoutId id="2147484020" r:id="rId4"/>
    <p:sldLayoutId id="2147484009" r:id="rId5"/>
    <p:sldLayoutId id="2147484064" r:id="rId6"/>
    <p:sldLayoutId id="2147484021" r:id="rId7"/>
    <p:sldLayoutId id="2147484060" r:id="rId8"/>
    <p:sldLayoutId id="2147484059" r:id="rId9"/>
    <p:sldLayoutId id="2147484022" r:id="rId10"/>
    <p:sldLayoutId id="2147484023" r:id="rId11"/>
    <p:sldLayoutId id="2147484024" r:id="rId12"/>
    <p:sldLayoutId id="2147484010" r:id="rId13"/>
    <p:sldLayoutId id="2147484067" r:id="rId14"/>
    <p:sldLayoutId id="2147484066" r:id="rId15"/>
    <p:sldLayoutId id="2147484063" r:id="rId16"/>
    <p:sldLayoutId id="2147484011" r:id="rId17"/>
    <p:sldLayoutId id="2147484012" r:id="rId18"/>
    <p:sldLayoutId id="2147484065" r:id="rId19"/>
    <p:sldLayoutId id="2147484013" r:id="rId20"/>
    <p:sldLayoutId id="2147484062" r:id="rId21"/>
    <p:sldLayoutId id="2147484014" r:id="rId22"/>
    <p:sldLayoutId id="2147484025" r:id="rId23"/>
    <p:sldLayoutId id="2147484027" r:id="rId24"/>
  </p:sldLayoutIdLst>
  <p:hf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191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8288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82775" indent="-269875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268288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20938" indent="-269875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>
            <a:extLst>
              <a:ext uri="{FF2B5EF4-FFF2-40B4-BE49-F238E27FC236}">
                <a16:creationId xmlns:a16="http://schemas.microsoft.com/office/drawing/2014/main" id="{A5CC6D39-1ECB-F645-1AFE-2F0C0304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2" b="36282"/>
          <a:stretch/>
        </p:blipFill>
        <p:spPr>
          <a:xfrm>
            <a:off x="288000" y="194659"/>
            <a:ext cx="8631630" cy="2979076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565701-498B-4BA6-9AF2-C14C63DA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DIGITALIZACIÓN: TM FACHADAS</a:t>
            </a:r>
          </a:p>
          <a:p>
            <a:endParaRPr lang="en-US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6F9B195-5252-4190-852F-7CD19B5DE0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3690900"/>
            <a:ext cx="6516688" cy="399601"/>
          </a:xfrm>
        </p:spPr>
        <p:txBody>
          <a:bodyPr/>
          <a:lstStyle/>
          <a:p>
            <a:r>
              <a:rPr lang="en-GB" dirty="0"/>
              <a:t>SIKA S.A.U. ESPAÑA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2F36DA5-2921-8668-88B4-7B2CEBE3E63F}"/>
              </a:ext>
            </a:extLst>
          </p:cNvPr>
          <p:cNvSpPr txBox="1">
            <a:spLocks/>
          </p:cNvSpPr>
          <p:nvPr/>
        </p:nvSpPr>
        <p:spPr bwMode="auto">
          <a:xfrm>
            <a:off x="288000" y="4028930"/>
            <a:ext cx="6516688" cy="3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19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2775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1063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0938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FEBRERO 2024</a:t>
            </a:r>
            <a:endParaRPr lang="en-GB" dirty="0"/>
          </a:p>
        </p:txBody>
      </p:sp>
      <p:pic>
        <p:nvPicPr>
          <p:cNvPr id="5" name="Imagen 4" descr="Imagen que contiene foto, vista, grande, pantalla&#10;&#10;Descripción generada automáticamente">
            <a:extLst>
              <a:ext uri="{FF2B5EF4-FFF2-40B4-BE49-F238E27FC236}">
                <a16:creationId xmlns:a16="http://schemas.microsoft.com/office/drawing/2014/main" id="{AB63B167-68DB-EE0B-2227-54042D0C12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76" y="2728407"/>
            <a:ext cx="1047554" cy="525093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CC1436C-60D4-A07F-BC7A-FCF9A063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82201"/>
            <a:ext cx="8605837" cy="523875"/>
          </a:xfrm>
        </p:spPr>
        <p:txBody>
          <a:bodyPr/>
          <a:lstStyle/>
          <a:p>
            <a:r>
              <a:rPr lang="es-ES" dirty="0"/>
              <a:t>ÍNDICE</a:t>
            </a:r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30FAC716-C6EF-33E4-05BB-BF60E2EC8752}"/>
              </a:ext>
            </a:extLst>
          </p:cNvPr>
          <p:cNvGrpSpPr/>
          <p:nvPr/>
        </p:nvGrpSpPr>
        <p:grpSpPr>
          <a:xfrm>
            <a:off x="287338" y="789167"/>
            <a:ext cx="8306852" cy="467900"/>
            <a:chOff x="2266448" y="907154"/>
            <a:chExt cx="6467544" cy="467900"/>
          </a:xfrm>
        </p:grpSpPr>
        <p:sp>
          <p:nvSpPr>
            <p:cNvPr id="25" name="TextBox 43">
              <a:extLst>
                <a:ext uri="{FF2B5EF4-FFF2-40B4-BE49-F238E27FC236}">
                  <a16:creationId xmlns:a16="http://schemas.microsoft.com/office/drawing/2014/main" id="{A062EA1F-1652-3350-8E3E-B32E76B6904F}"/>
                </a:ext>
              </a:extLst>
            </p:cNvPr>
            <p:cNvSpPr txBox="1"/>
            <p:nvPr/>
          </p:nvSpPr>
          <p:spPr>
            <a:xfrm>
              <a:off x="2942792" y="1017994"/>
              <a:ext cx="5791200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1600" b="1" dirty="0">
                  <a:latin typeface="+mn-lt"/>
                </a:rPr>
                <a:t>SATE					NÚMERO DE OBJETOS</a:t>
              </a:r>
            </a:p>
          </p:txBody>
        </p:sp>
        <p:sp>
          <p:nvSpPr>
            <p:cNvPr id="26" name="Rectangle 44">
              <a:extLst>
                <a:ext uri="{FF2B5EF4-FFF2-40B4-BE49-F238E27FC236}">
                  <a16:creationId xmlns:a16="http://schemas.microsoft.com/office/drawing/2014/main" id="{4E8542FD-7375-44DC-1029-5E8885FDE87D}"/>
                </a:ext>
              </a:extLst>
            </p:cNvPr>
            <p:cNvSpPr/>
            <p:nvPr/>
          </p:nvSpPr>
          <p:spPr>
            <a:xfrm>
              <a:off x="2266448" y="907154"/>
              <a:ext cx="524945" cy="46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01</a:t>
              </a:r>
              <a:endParaRPr lang="en-ID" b="1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7D58870-CD42-8214-D742-2C13690708D7}"/>
              </a:ext>
            </a:extLst>
          </p:cNvPr>
          <p:cNvSpPr txBox="1"/>
          <p:nvPr/>
        </p:nvSpPr>
        <p:spPr>
          <a:xfrm>
            <a:off x="549810" y="1257067"/>
            <a:ext cx="8044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1.1	</a:t>
            </a:r>
            <a:r>
              <a:rPr lang="es-ES" sz="1400" dirty="0">
                <a:hlinkClick r:id="rId2" action="ppaction://hlinksldjump"/>
              </a:rPr>
              <a:t>Sikatherm® ETICS EPS</a:t>
            </a:r>
            <a:r>
              <a:rPr lang="es-ES" sz="1400" dirty="0"/>
              <a:t>					1	</a:t>
            </a:r>
            <a:endParaRPr lang="es-ES" sz="140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1.2	</a:t>
            </a:r>
            <a:r>
              <a:rPr lang="es-ES" sz="1400" dirty="0">
                <a:hlinkClick r:id="rId2" action="ppaction://hlinksldjump"/>
              </a:rPr>
              <a:t>Sikatherm® ETICS EPS G</a:t>
            </a:r>
            <a:r>
              <a:rPr lang="es-ES" sz="1400" dirty="0"/>
              <a:t>				</a:t>
            </a:r>
            <a:r>
              <a:rPr lang="es-ES" sz="1400" i="0" u="none" strike="noStrike" baseline="0" dirty="0"/>
              <a:t> 	1</a:t>
            </a:r>
            <a:endParaRPr lang="es-ES" sz="140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1.3	</a:t>
            </a:r>
            <a:r>
              <a:rPr lang="es-ES" sz="1400" dirty="0">
                <a:hlinkClick r:id="rId3" action="ppaction://hlinksldjump"/>
              </a:rPr>
              <a:t>Sikatherm® ETICS XPS</a:t>
            </a:r>
            <a:r>
              <a:rPr lang="es-ES" sz="1400" dirty="0"/>
              <a:t>					1</a:t>
            </a:r>
            <a:endParaRPr lang="es-ES" sz="140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1.4	</a:t>
            </a:r>
            <a:r>
              <a:rPr lang="es-ES" sz="1400" dirty="0">
                <a:hlinkClick r:id="rId3" action="ppaction://hlinksldjump"/>
              </a:rPr>
              <a:t>Sikatherm® ETICS MW</a:t>
            </a:r>
            <a:r>
              <a:rPr lang="es-ES" sz="1400" dirty="0"/>
              <a:t>					1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1.5	</a:t>
            </a:r>
            <a:r>
              <a:rPr lang="es-ES" sz="1400" dirty="0">
                <a:hlinkClick r:id="rId4" action="ppaction://hlinksldjump"/>
              </a:rPr>
              <a:t>Sikatherm® ETICS </a:t>
            </a:r>
            <a:r>
              <a:rPr lang="es-ES" sz="1400" dirty="0" err="1">
                <a:hlinkClick r:id="rId4" action="ppaction://hlinksldjump"/>
              </a:rPr>
              <a:t>Ceramic</a:t>
            </a:r>
            <a:r>
              <a:rPr lang="es-ES" sz="1400" dirty="0"/>
              <a:t>				1</a:t>
            </a:r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4668FE0-1203-3935-727B-0FFDC991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11AF-E905-4983-8248-7DD19E492DE7}" type="slidenum">
              <a:rPr lang="en-US" altLang="de-DE" smtClean="0"/>
              <a:pPr/>
              <a:t>2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066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34988"/>
            <a:ext cx="8605837" cy="657175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  <a:cs typeface="Calibri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5DB842-37D1-4115-97D2-20C87069CC34}"/>
              </a:ext>
            </a:extLst>
          </p:cNvPr>
          <p:cNvSpPr/>
          <p:nvPr/>
        </p:nvSpPr>
        <p:spPr>
          <a:xfrm>
            <a:off x="1391195" y="1369916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>
                <a:latin typeface="Calibri" panose="020F0502020204030204" pitchFamily="34" charset="0"/>
              </a:rPr>
              <a:t>Sikatherm® ETICS EPS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63665-9B22-4B68-82D7-634FD0D718E0}"/>
              </a:ext>
            </a:extLst>
          </p:cNvPr>
          <p:cNvSpPr/>
          <p:nvPr/>
        </p:nvSpPr>
        <p:spPr>
          <a:xfrm>
            <a:off x="5781555" y="1362498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>
                <a:latin typeface="Calibri" panose="020F0502020204030204" pitchFamily="34" charset="0"/>
              </a:rPr>
              <a:t>Sikatherm® ETICS EPS G</a:t>
            </a:r>
            <a:endParaRPr lang="en-US" sz="1300" b="1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D831979-D07B-4422-BAC6-4B631015F64B}"/>
              </a:ext>
            </a:extLst>
          </p:cNvPr>
          <p:cNvSpPr txBox="1"/>
          <p:nvPr/>
        </p:nvSpPr>
        <p:spPr>
          <a:xfrm>
            <a:off x="541019" y="3248987"/>
            <a:ext cx="3912911" cy="106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Es un sistema adherido al soporte mediante adhesivo y complementado con fijaciones mecánicas cuando se utiliza con paneles de Poliestireno Expandido (EPS) y es un sistema fijado mecánicamente con adhesivo complementario cuando se instala con paneles de lana mineral (MW). El número mínimo de fijaciones es de 6 para EPS y MW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9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59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Sistema de </a:t>
            </a:r>
            <a:r>
              <a:rPr lang="en-US" b="1" dirty="0" err="1">
                <a:solidFill>
                  <a:schemeClr val="bg1"/>
                </a:solidFill>
              </a:rPr>
              <a:t>aislamiento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térmico</a:t>
            </a:r>
            <a:r>
              <a:rPr lang="en-US" b="1" dirty="0">
                <a:solidFill>
                  <a:schemeClr val="bg1"/>
                </a:solidFill>
              </a:rPr>
              <a:t> exterior (SATE)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AFF06C-A63A-4A40-A0DB-6AAE5F7CC0FB}"/>
              </a:ext>
            </a:extLst>
          </p:cNvPr>
          <p:cNvSpPr txBox="1"/>
          <p:nvPr/>
        </p:nvSpPr>
        <p:spPr>
          <a:xfrm>
            <a:off x="4769475" y="3254012"/>
            <a:ext cx="3798620" cy="9079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Es un sistema adherido al soporte mediante adhesivo y complementado con fijaciones mecánicas cuando se utiliza con paneles de Poliestireno Expandido (EPS) y es un sistema fijado mecánicamente con adhesivo complementario cuando se instala con paneles de lana mineral (MW). El número mínimo de fijaciones es de 6 para EPS y MW</a:t>
            </a:r>
          </a:p>
          <a:p>
            <a:pPr algn="just"/>
            <a:endParaRPr lang="en-US" sz="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82350C-0FD7-2CF3-676D-D04D446761D9}"/>
              </a:ext>
            </a:extLst>
          </p:cNvPr>
          <p:cNvSpPr txBox="1"/>
          <p:nvPr/>
        </p:nvSpPr>
        <p:spPr>
          <a:xfrm>
            <a:off x="541019" y="4144222"/>
            <a:ext cx="398854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BIM_1_3_5_EPS</a:t>
            </a:r>
            <a:r>
              <a:rPr lang="es-ES" sz="1300" b="1" dirty="0"/>
              <a:t>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A8A2F-4E2F-8D4C-F9C4-C176DF8B99A2}"/>
              </a:ext>
            </a:extLst>
          </p:cNvPr>
          <p:cNvSpPr txBox="1"/>
          <p:nvPr/>
        </p:nvSpPr>
        <p:spPr>
          <a:xfrm>
            <a:off x="4644433" y="4134448"/>
            <a:ext cx="405824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BIM_1_3_5_EPS-G</a:t>
            </a:r>
            <a:r>
              <a:rPr lang="es-ES" sz="1300" b="1" dirty="0"/>
              <a:t>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533167-ABEF-E4A3-FBF3-5058418F8E03}"/>
              </a:ext>
            </a:extLst>
          </p:cNvPr>
          <p:cNvSpPr txBox="1"/>
          <p:nvPr/>
        </p:nvSpPr>
        <p:spPr>
          <a:xfrm>
            <a:off x="8315772" y="64072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s-ES" sz="1050" dirty="0">
                <a:hlinkClick r:id="rId3" action="ppaction://hlinksldjump"/>
              </a:rPr>
              <a:t>ÍNDICE</a:t>
            </a:r>
            <a:endParaRPr lang="es-ES" sz="105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68066-909E-89FE-A3A0-91FF1A3B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3</a:t>
            </a:fld>
            <a:r>
              <a:rPr lang="en-GB" altLang="de-DE"/>
              <a:t>  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77C03213-BC74-721D-B1FF-4A10B6C7ED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3072" y="4767263"/>
            <a:ext cx="7279733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B599810-89F8-D2F3-0728-21700FE0EBCE}"/>
              </a:ext>
            </a:extLst>
          </p:cNvPr>
          <p:cNvCxnSpPr>
            <a:stCxn id="55" idx="0"/>
            <a:endCxn id="55" idx="0"/>
          </p:cNvCxnSpPr>
          <p:nvPr/>
        </p:nvCxnSpPr>
        <p:spPr>
          <a:xfrm>
            <a:off x="4587875" y="9159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61">
            <a:extLst>
              <a:ext uri="{FF2B5EF4-FFF2-40B4-BE49-F238E27FC236}">
                <a16:creationId xmlns:a16="http://schemas.microsoft.com/office/drawing/2014/main" id="{A36CDA6B-51D0-3F54-0598-F8744A936AA8}"/>
              </a:ext>
            </a:extLst>
          </p:cNvPr>
          <p:cNvCxnSpPr/>
          <p:nvPr/>
        </p:nvCxnSpPr>
        <p:spPr>
          <a:xfrm>
            <a:off x="4598425" y="1464013"/>
            <a:ext cx="0" cy="2951505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D6C7E9E2-EB1D-42FD-198B-732F47E9A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042" y="1726163"/>
            <a:ext cx="1040275" cy="153183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15071B7-A980-523D-93E0-592CFB71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865" y="1726874"/>
            <a:ext cx="1054565" cy="15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44332"/>
            <a:ext cx="8605837" cy="647832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  <a:cs typeface="Calibri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5DB842-37D1-4115-97D2-20C87069CC34}"/>
              </a:ext>
            </a:extLst>
          </p:cNvPr>
          <p:cNvSpPr/>
          <p:nvPr/>
        </p:nvSpPr>
        <p:spPr>
          <a:xfrm>
            <a:off x="1391195" y="1369916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>
                <a:latin typeface="Calibri" panose="020F0502020204030204" pitchFamily="34" charset="0"/>
              </a:rPr>
              <a:t>Sikatherm® ETICS XPS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63665-9B22-4B68-82D7-634FD0D718E0}"/>
              </a:ext>
            </a:extLst>
          </p:cNvPr>
          <p:cNvSpPr/>
          <p:nvPr/>
        </p:nvSpPr>
        <p:spPr>
          <a:xfrm>
            <a:off x="5781555" y="1362498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>
                <a:latin typeface="Calibri" panose="020F0502020204030204" pitchFamily="34" charset="0"/>
              </a:rPr>
              <a:t>Sikatherm® ETICS MW</a:t>
            </a:r>
            <a:endParaRPr lang="en-US" sz="1300" b="1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D831979-D07B-4422-BAC6-4B631015F64B}"/>
              </a:ext>
            </a:extLst>
          </p:cNvPr>
          <p:cNvSpPr txBox="1"/>
          <p:nvPr/>
        </p:nvSpPr>
        <p:spPr>
          <a:xfrm>
            <a:off x="541019" y="3248987"/>
            <a:ext cx="3942541" cy="7382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Es un sistema adherido al soporte mediante un adhesivo y complementado con fijaciones mecánicas cuando se utiliza con paneles de Poliestireno Extruido (XPS). El número mínimo de fijaciones es de 6 para XPS.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9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59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Sistema de </a:t>
            </a:r>
            <a:r>
              <a:rPr lang="en-US" b="1" dirty="0" err="1">
                <a:solidFill>
                  <a:schemeClr val="bg1"/>
                </a:solidFill>
              </a:rPr>
              <a:t>aislamiento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térmico</a:t>
            </a:r>
            <a:r>
              <a:rPr lang="en-US" b="1" dirty="0">
                <a:solidFill>
                  <a:schemeClr val="bg1"/>
                </a:solidFill>
              </a:rPr>
              <a:t> exterior (SATE)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AFF06C-A63A-4A40-A0DB-6AAE5F7CC0FB}"/>
              </a:ext>
            </a:extLst>
          </p:cNvPr>
          <p:cNvSpPr txBox="1"/>
          <p:nvPr/>
        </p:nvSpPr>
        <p:spPr>
          <a:xfrm>
            <a:off x="4713291" y="3254012"/>
            <a:ext cx="3958063" cy="9079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Es un sistema adherido al soporte mediante adhesivo y complementado con fijaciones mecánicas cuando se utiliza con paneles de Poliestireno Expandido (EPS) y es un sistema fijado mecánicamente con adhesivo complementario cuando se instala con paneles de lana mineral (MW). El número mínimo de fijaciones es de 6 para EPS y MW.</a:t>
            </a:r>
          </a:p>
          <a:p>
            <a:pPr algn="just"/>
            <a:endParaRPr lang="en-US" sz="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82350C-0FD7-2CF3-676D-D04D446761D9}"/>
              </a:ext>
            </a:extLst>
          </p:cNvPr>
          <p:cNvSpPr txBox="1"/>
          <p:nvPr/>
        </p:nvSpPr>
        <p:spPr>
          <a:xfrm>
            <a:off x="541019" y="4144222"/>
            <a:ext cx="398854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BIM_1_3_5_XPS</a:t>
            </a:r>
            <a:r>
              <a:rPr lang="es-ES" sz="1300" b="1" dirty="0"/>
              <a:t>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A8A2F-4E2F-8D4C-F9C4-C176DF8B99A2}"/>
              </a:ext>
            </a:extLst>
          </p:cNvPr>
          <p:cNvSpPr txBox="1"/>
          <p:nvPr/>
        </p:nvSpPr>
        <p:spPr>
          <a:xfrm>
            <a:off x="4644433" y="4134448"/>
            <a:ext cx="405824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BIM_1_3_5_MW</a:t>
            </a:r>
            <a:r>
              <a:rPr lang="es-ES" sz="1300" b="1" dirty="0"/>
              <a:t>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533167-ABEF-E4A3-FBF3-5058418F8E03}"/>
              </a:ext>
            </a:extLst>
          </p:cNvPr>
          <p:cNvSpPr txBox="1"/>
          <p:nvPr/>
        </p:nvSpPr>
        <p:spPr>
          <a:xfrm>
            <a:off x="8315772" y="64072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s-ES" sz="1050" dirty="0">
                <a:hlinkClick r:id="rId3" action="ppaction://hlinksldjump"/>
              </a:rPr>
              <a:t>ÍNDICE</a:t>
            </a:r>
            <a:endParaRPr lang="es-ES" sz="105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68066-909E-89FE-A3A0-91FF1A3B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4</a:t>
            </a:fld>
            <a:r>
              <a:rPr lang="en-GB" altLang="de-DE"/>
              <a:t>  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77C03213-BC74-721D-B1FF-4A10B6C7ED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3072" y="4767263"/>
            <a:ext cx="7279733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B599810-89F8-D2F3-0728-21700FE0EBCE}"/>
              </a:ext>
            </a:extLst>
          </p:cNvPr>
          <p:cNvCxnSpPr>
            <a:stCxn id="55" idx="0"/>
            <a:endCxn id="55" idx="0"/>
          </p:cNvCxnSpPr>
          <p:nvPr/>
        </p:nvCxnSpPr>
        <p:spPr>
          <a:xfrm>
            <a:off x="4587875" y="9159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61">
            <a:extLst>
              <a:ext uri="{FF2B5EF4-FFF2-40B4-BE49-F238E27FC236}">
                <a16:creationId xmlns:a16="http://schemas.microsoft.com/office/drawing/2014/main" id="{A36CDA6B-51D0-3F54-0598-F8744A936AA8}"/>
              </a:ext>
            </a:extLst>
          </p:cNvPr>
          <p:cNvCxnSpPr/>
          <p:nvPr/>
        </p:nvCxnSpPr>
        <p:spPr>
          <a:xfrm>
            <a:off x="4598425" y="1464013"/>
            <a:ext cx="0" cy="2951505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D6C7E9E2-EB1D-42FD-198B-732F47E9A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1269" y="1726163"/>
            <a:ext cx="1031820" cy="153183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15071B7-A980-523D-93E0-592CFB717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865" y="1746068"/>
            <a:ext cx="1054565" cy="15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4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68288"/>
            <a:ext cx="8605837" cy="523875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dirty="0">
                <a:solidFill>
                  <a:srgbClr val="787878"/>
                </a:solidFill>
              </a:rPr>
              <a:t>sika </a:t>
            </a:r>
            <a:r>
              <a:rPr lang="en-US" dirty="0" err="1">
                <a:solidFill>
                  <a:srgbClr val="787878"/>
                </a:solidFill>
              </a:rPr>
              <a:t>s.a.u</a:t>
            </a:r>
            <a:r>
              <a:rPr lang="en-US" dirty="0">
                <a:solidFill>
                  <a:srgbClr val="787878"/>
                </a:solidFill>
              </a:rPr>
              <a:t>. </a:t>
            </a:r>
            <a:r>
              <a:rPr lang="en-US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  <a:cs typeface="Calibri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5DB842-37D1-4115-97D2-20C87069CC34}"/>
              </a:ext>
            </a:extLst>
          </p:cNvPr>
          <p:cNvSpPr/>
          <p:nvPr/>
        </p:nvSpPr>
        <p:spPr>
          <a:xfrm>
            <a:off x="3586375" y="1369916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>
                <a:latin typeface="Calibri" panose="020F0502020204030204" pitchFamily="34" charset="0"/>
              </a:rPr>
              <a:t>Sikatherm® ETICS </a:t>
            </a:r>
            <a:r>
              <a:rPr lang="es-ES" sz="1300" b="1" i="0" u="none" strike="noStrike" baseline="0" dirty="0" err="1">
                <a:latin typeface="Calibri" panose="020F0502020204030204" pitchFamily="34" charset="0"/>
              </a:rPr>
              <a:t>Ceramic</a:t>
            </a:r>
            <a:endParaRPr lang="en-US" sz="1300" b="1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D831979-D07B-4422-BAC6-4B631015F64B}"/>
              </a:ext>
            </a:extLst>
          </p:cNvPr>
          <p:cNvSpPr txBox="1"/>
          <p:nvPr/>
        </p:nvSpPr>
        <p:spPr>
          <a:xfrm>
            <a:off x="2616603" y="3212139"/>
            <a:ext cx="3942541" cy="4866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Sistema de Aislamiento Térmico Exterior con paneles aislantes de EPS y acabados cerámicos decorativos o de ladrillo visto, para edificios de rehabilitación o nueva construcción.</a:t>
            </a:r>
            <a:endParaRPr lang="en-US" sz="9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59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Sistema de </a:t>
            </a:r>
            <a:r>
              <a:rPr lang="en-US" b="1" dirty="0" err="1">
                <a:solidFill>
                  <a:schemeClr val="bg1"/>
                </a:solidFill>
              </a:rPr>
              <a:t>aislamiento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térmico</a:t>
            </a:r>
            <a:r>
              <a:rPr lang="en-US" b="1" dirty="0">
                <a:solidFill>
                  <a:schemeClr val="bg1"/>
                </a:solidFill>
              </a:rPr>
              <a:t> exterior (SATE)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A8A2F-4E2F-8D4C-F9C4-C176DF8B99A2}"/>
              </a:ext>
            </a:extLst>
          </p:cNvPr>
          <p:cNvSpPr txBox="1"/>
          <p:nvPr/>
        </p:nvSpPr>
        <p:spPr>
          <a:xfrm>
            <a:off x="2558752" y="4184541"/>
            <a:ext cx="405824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BIM_1_3_5_Ceramic</a:t>
            </a:r>
            <a:r>
              <a:rPr lang="es-ES" sz="1300" b="1" dirty="0"/>
              <a:t>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533167-ABEF-E4A3-FBF3-5058418F8E03}"/>
              </a:ext>
            </a:extLst>
          </p:cNvPr>
          <p:cNvSpPr txBox="1"/>
          <p:nvPr/>
        </p:nvSpPr>
        <p:spPr>
          <a:xfrm>
            <a:off x="8315772" y="64072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s-ES" sz="1050" dirty="0">
                <a:hlinkClick r:id="rId3" action="ppaction://hlinksldjump"/>
              </a:rPr>
              <a:t>ÍNDICE</a:t>
            </a:r>
            <a:endParaRPr lang="es-ES" sz="105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68066-909E-89FE-A3A0-91FF1A3B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5</a:t>
            </a:fld>
            <a:r>
              <a:rPr lang="en-GB" altLang="de-DE"/>
              <a:t>  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77C03213-BC74-721D-B1FF-4A10B6C7ED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3072" y="4767263"/>
            <a:ext cx="7279733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B599810-89F8-D2F3-0728-21700FE0EBCE}"/>
              </a:ext>
            </a:extLst>
          </p:cNvPr>
          <p:cNvCxnSpPr>
            <a:stCxn id="55" idx="0"/>
            <a:endCxn id="55" idx="0"/>
          </p:cNvCxnSpPr>
          <p:nvPr/>
        </p:nvCxnSpPr>
        <p:spPr>
          <a:xfrm>
            <a:off x="4587875" y="9159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C15071B7-A980-523D-93E0-592CFB717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4717" y="1750469"/>
            <a:ext cx="1054565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8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E3648-8753-4528-81B2-38C8DA48D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21" y="224461"/>
            <a:ext cx="8604956" cy="378098"/>
          </a:xfrm>
        </p:spPr>
        <p:txBody>
          <a:bodyPr/>
          <a:lstStyle/>
          <a:p>
            <a:r>
              <a:rPr lang="en-US" sz="2400" dirty="0"/>
              <a:t>Catálogo objetos bim</a:t>
            </a:r>
            <a:endParaRPr lang="de-CH" sz="400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700072D-455F-4E99-810C-E17DD49CC238}"/>
              </a:ext>
            </a:extLst>
          </p:cNvPr>
          <p:cNvSpPr txBox="1">
            <a:spLocks/>
          </p:cNvSpPr>
          <p:nvPr/>
        </p:nvSpPr>
        <p:spPr>
          <a:xfrm>
            <a:off x="250639" y="2678318"/>
            <a:ext cx="8605837" cy="1349375"/>
          </a:xfrm>
          <a:prstGeom prst="rect">
            <a:avLst/>
          </a:prstGeom>
        </p:spPr>
        <p:txBody>
          <a:bodyPr rtlCol="0"/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19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2775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1063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0938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9B1DB3-ABE2-41EB-2AAD-57F4844462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639" y="1026535"/>
            <a:ext cx="5554270" cy="37019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A55244-6BBD-3CC0-ACDF-47D4610B081F}"/>
              </a:ext>
            </a:extLst>
          </p:cNvPr>
          <p:cNvSpPr txBox="1"/>
          <p:nvPr/>
        </p:nvSpPr>
        <p:spPr>
          <a:xfrm>
            <a:off x="176679" y="468793"/>
            <a:ext cx="8623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s-ES" sz="1600" dirty="0"/>
              <a:t>SIKA S.A.U. ESPAÑA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201A4C-4FF8-B1E9-4152-31100A6505D0}"/>
              </a:ext>
            </a:extLst>
          </p:cNvPr>
          <p:cNvSpPr txBox="1"/>
          <p:nvPr/>
        </p:nvSpPr>
        <p:spPr>
          <a:xfrm>
            <a:off x="5912662" y="880229"/>
            <a:ext cx="2858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/>
              <a:t>Para cualquier duda o aclaración puede contactar con: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b="1"/>
              <a:t>digitalizacion@es.sika.com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/>
              <a:t>Dpto. Técnico - Digitalización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MADRID - 28108 Alcobendas</a:t>
            </a:r>
            <a:br>
              <a:rPr lang="es-ES" sz="1400"/>
            </a:b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Calle Aragoneses 17</a:t>
            </a:r>
            <a:br>
              <a:rPr lang="es-ES" sz="1400"/>
            </a:b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Tel. </a:t>
            </a:r>
            <a:r>
              <a:rPr lang="es-ES" sz="1400">
                <a:solidFill>
                  <a:srgbClr val="000000"/>
                </a:solidFill>
                <a:latin typeface="Klavika Light"/>
              </a:rPr>
              <a:t>916 57 23 75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7716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22003&quot;&gt;&lt;object type=&quot;3&quot; unique_id=&quot;22004&quot;&gt;&lt;property id=&quot;20148&quot; value=&quot;5&quot;/&gt;&lt;property id=&quot;20300&quot; value=&quot;Slide 1&quot;/&gt;&lt;property id=&quot;20307&quot; value=&quot;282&quot;/&gt;&lt;/object&gt;&lt;object type=&quot;3&quot; unique_id=&quot;22005&quot;&gt;&lt;property id=&quot;20148&quot; value=&quot;5&quot;/&gt;&lt;property id=&quot;20300&quot; value=&quot;Slide 2&quot;/&gt;&lt;property id=&quot;20307&quot; value=&quot;303&quot;/&gt;&lt;/object&gt;&lt;object type=&quot;3&quot; unique_id=&quot;22006&quot;&gt;&lt;property id=&quot;20148&quot; value=&quot;5&quot;/&gt;&lt;property id=&quot;20300&quot; value=&quot;Slide 3&quot;/&gt;&lt;property id=&quot;20307&quot; value=&quot;283&quot;/&gt;&lt;/object&gt;&lt;object type=&quot;3&quot; unique_id=&quot;22007&quot;&gt;&lt;property id=&quot;20148&quot; value=&quot;5&quot;/&gt;&lt;property id=&quot;20300&quot; value=&quot;Slide 4&quot;/&gt;&lt;property id=&quot;20307&quot; value=&quot;304&quot;/&gt;&lt;/object&gt;&lt;object type=&quot;3&quot; unique_id=&quot;22008&quot;&gt;&lt;property id=&quot;20148&quot; value=&quot;5&quot;/&gt;&lt;property id=&quot;20300&quot; value=&quot;Slide 5&quot;/&gt;&lt;property id=&quot;20307&quot; value=&quot;284&quot;/&gt;&lt;/object&gt;&lt;object type=&quot;3&quot; unique_id=&quot;22009&quot;&gt;&lt;property id=&quot;20148&quot; value=&quot;5&quot;/&gt;&lt;property id=&quot;20300&quot; value=&quot;Slide 6&quot;/&gt;&lt;property id=&quot;20307&quot; value=&quot;305&quot;/&gt;&lt;/object&gt;&lt;object type=&quot;3&quot; unique_id=&quot;22010&quot;&gt;&lt;property id=&quot;20148&quot; value=&quot;5&quot;/&gt;&lt;property id=&quot;20300&quot; value=&quot;Slide 7 - &amp;quot;Table of contents&amp;quot;&quot;/&gt;&lt;property id=&quot;20307&quot; value=&quot;259&quot;/&gt;&lt;/object&gt;&lt;object type=&quot;3&quot; unique_id=&quot;22011&quot;&gt;&lt;property id=&quot;20148&quot; value=&quot;5&quot;/&gt;&lt;property id=&quot;20300&quot; value=&quot;Slide 8 - &amp;quot;Design GRID&amp;quot;&quot;/&gt;&lt;property id=&quot;20307&quot; value=&quot;310&quot;/&gt;&lt;/object&gt;&lt;object type=&quot;3&quot; unique_id=&quot;22012&quot;&gt;&lt;property id=&quot;20148&quot; value=&quot;5&quot;/&gt;&lt;property id=&quot;20300&quot; value=&quot;Slide 9 - &amp;quot;Basic elements - colors&amp;quot;&quot;/&gt;&lt;property id=&quot;20307&quot; value=&quot;261&quot;/&gt;&lt;/object&gt;&lt;object type=&quot;3&quot; unique_id=&quot;22013&quot;&gt;&lt;property id=&quot;20148&quot; value=&quot;5&quot;/&gt;&lt;property id=&quot;20300&quot; value=&quot;Slide 10 - &amp;quot;Basic elements - lines, arrows and shapes&amp;quot;&quot;/&gt;&lt;property id=&quot;20307&quot; value=&quot;262&quot;/&gt;&lt;/object&gt;&lt;object type=&quot;3&quot; unique_id=&quot;22014&quot;&gt;&lt;property id=&quot;20148&quot; value=&quot;5&quot;/&gt;&lt;property id=&quot;20300&quot; value=&quot;Slide 11&quot;/&gt;&lt;property id=&quot;20307&quot; value=&quot;263&quot;/&gt;&lt;/object&gt;&lt;object type=&quot;3&quot; unique_id=&quot;22015&quot;&gt;&lt;property id=&quot;20148&quot; value=&quot;5&quot;/&gt;&lt;property id=&quot;20300&quot; value=&quot;Slide 12&quot;/&gt;&lt;property id=&quot;20307&quot; value=&quot;306&quot;/&gt;&lt;/object&gt;&lt;object type=&quot;3&quot; unique_id=&quot;22016&quot;&gt;&lt;property id=&quot;20148&quot; value=&quot;5&quot;/&gt;&lt;property id=&quot;20300&quot; value=&quot;Slide 13&quot;/&gt;&lt;property id=&quot;20307&quot; value=&quot;264&quot;/&gt;&lt;/object&gt;&lt;object type=&quot;3&quot; unique_id=&quot;22017&quot;&gt;&lt;property id=&quot;20148&quot; value=&quot;5&quot;/&gt;&lt;property id=&quot;20300&quot; value=&quot;Slide 14 - &amp;quot;Example - headline (24pt)&amp;quot;&quot;/&gt;&lt;property id=&quot;20307&quot; value=&quot;265&quot;/&gt;&lt;/object&gt;&lt;object type=&quot;3&quot; unique_id=&quot;22018&quot;&gt;&lt;property id=&quot;20148&quot; value=&quot;5&quot;/&gt;&lt;property id=&quot;20300&quot; value=&quot;Slide 15 - &amp;quot;example - listing (one text field)&amp;quot;&quot;/&gt;&lt;property id=&quot;20307&quot; value=&quot;266&quot;/&gt;&lt;/object&gt;&lt;object type=&quot;3&quot; unique_id=&quot;22019&quot;&gt;&lt;property id=&quot;20148&quot; value=&quot;5&quot;/&gt;&lt;property id=&quot;20300&quot; value=&quot;Slide 16 - &amp;quot;Example - listing (two text fields)&amp;quot;&quot;/&gt;&lt;property id=&quot;20307&quot; value=&quot;312&quot;/&gt;&lt;/object&gt;&lt;object type=&quot;3&quot; unique_id=&quot;22020&quot;&gt;&lt;property id=&quot;20148&quot; value=&quot;5&quot;/&gt;&lt;property id=&quot;20300&quot; value=&quot;Slide 17 - &amp;quot;Example - (two text fields with pictures)&amp;quot;&quot;/&gt;&lt;property id=&quot;20307&quot; value=&quot;313&quot;/&gt;&lt;/object&gt;&lt;object type=&quot;3&quot; unique_id=&quot;22021&quot;&gt;&lt;property id=&quot;20148&quot; value=&quot;5&quot;/&gt;&lt;property id=&quot;20300&quot; value=&quot;Slide 18 - &amp;quot;Example - table on white background&amp;quot;&quot;/&gt;&lt;property id=&quot;20307&quot; value=&quot;269&quot;/&gt;&lt;/object&gt;&lt;object type=&quot;3&quot; unique_id=&quot;22022&quot;&gt;&lt;property id=&quot;20148&quot; value=&quot;5&quot;/&gt;&lt;property id=&quot;20300&quot; value=&quot;Slide 19 - &amp;quot;Example - line diagram&amp;quot;&quot;/&gt;&lt;property id=&quot;20307&quot; value=&quot;292&quot;/&gt;&lt;/object&gt;&lt;object type=&quot;3&quot; unique_id=&quot;22023&quot;&gt;&lt;property id=&quot;20148&quot; value=&quot;5&quot;/&gt;&lt;property id=&quot;20300&quot; value=&quot;Slide 20 - &amp;quot;Example - column diagram (grouped)&amp;quot;&quot;/&gt;&lt;property id=&quot;20307&quot; value=&quot;293&quot;/&gt;&lt;/object&gt;&lt;object type=&quot;3&quot; unique_id=&quot;22024&quot;&gt;&lt;property id=&quot;20148&quot; value=&quot;5&quot;/&gt;&lt;property id=&quot;20300&quot; value=&quot;Slide 21 - &amp;quot;Example - column diagram (stacked)&amp;quot;&quot;/&gt;&lt;property id=&quot;20307&quot; value=&quot;294&quot;/&gt;&lt;/object&gt;&lt;object type=&quot;3&quot; unique_id=&quot;22025&quot;&gt;&lt;property id=&quot;20148&quot; value=&quot;5&quot;/&gt;&lt;property id=&quot;20300&quot; value=&quot;Slide 22 - &amp;quot;Example - bar diagram&amp;quot;&quot;/&gt;&lt;property id=&quot;20307&quot; value=&quot;295&quot;/&gt;&lt;/object&gt;&lt;object type=&quot;3&quot; unique_id=&quot;22026&quot;&gt;&lt;property id=&quot;20148&quot; value=&quot;5&quot;/&gt;&lt;property id=&quot;20300&quot; value=&quot;Slide 23 - &amp;quot;Example - bar diagram (stacked)&amp;quot;&quot;/&gt;&lt;property id=&quot;20307&quot; value=&quot;296&quot;/&gt;&lt;/object&gt;&lt;object type=&quot;3&quot; unique_id=&quot;22027&quot;&gt;&lt;property id=&quot;20148&quot; value=&quot;5&quot;/&gt;&lt;property id=&quot;20300&quot; value=&quot;Slide 24 - &amp;quot;Example - circle diagrams&amp;quot;&quot;/&gt;&lt;property id=&quot;20307&quot; value=&quot;297&quot;/&gt;&lt;/object&gt;&lt;object type=&quot;3&quot; unique_id=&quot;22028&quot;&gt;&lt;property id=&quot;20148&quot; value=&quot;5&quot;/&gt;&lt;property id=&quot;20300&quot; value=&quot;Slide 25 - &amp;quot;Example - circle diagrams&amp;quot;&quot;/&gt;&lt;property id=&quot;20307&quot; value=&quot;298&quot;/&gt;&lt;/object&gt;&lt;object type=&quot;3&quot; unique_id=&quot;22029&quot;&gt;&lt;property id=&quot;20148&quot; value=&quot;5&quot;/&gt;&lt;property id=&quot;20300&quot; value=&quot;Slide 26 - &amp;quot;Example - pie diagram&amp;quot;&quot;/&gt;&lt;property id=&quot;20307&quot; value=&quot;299&quot;/&gt;&lt;/object&gt;&lt;object type=&quot;3&quot; unique_id=&quot;22030&quot;&gt;&lt;property id=&quot;20148&quot; value=&quot;5&quot;/&gt;&lt;property id=&quot;20300&quot; value=&quot;Slide 27 - &amp;quot;Example - organizational diagram&amp;quot;&quot;/&gt;&lt;property id=&quot;20307&quot; value=&quot;300&quot;/&gt;&lt;/object&gt;&lt;object type=&quot;3&quot; unique_id=&quot;22031&quot;&gt;&lt;property id=&quot;20148&quot; value=&quot;5&quot;/&gt;&lt;property id=&quot;20300&quot; value=&quot;Slide 28 - &amp;quot;Example - organizational diagram&amp;quot;&quot;/&gt;&lt;property id=&quot;20307&quot; value=&quot;301&quot;/&gt;&lt;/object&gt;&lt;object type=&quot;3&quot; unique_id=&quot;22032&quot;&gt;&lt;property id=&quot;20148&quot; value=&quot;5&quot;/&gt;&lt;property id=&quot;20300&quot; value=&quot;Slide 29 - &amp;quot;Example - timeline or flowchart&amp;quot;&quot;/&gt;&lt;property id=&quot;20307&quot; value=&quot;302&quot;/&gt;&lt;/object&gt;&lt;object type=&quot;3&quot; unique_id=&quot;22033&quot;&gt;&lt;property id=&quot;20148&quot; value=&quot;5&quot;/&gt;&lt;property id=&quot;20300&quot; value=&quot;Slide 30 - &amp;quot;Example - 1 picture with text&amp;quot;&quot;/&gt;&lt;property id=&quot;20307&quot; value=&quot;286&quot;/&gt;&lt;/object&gt;&lt;object type=&quot;3&quot; unique_id=&quot;22034&quot;&gt;&lt;property id=&quot;20148&quot; value=&quot;5&quot;/&gt;&lt;property id=&quot;20300&quot; value=&quot;Slide 31 - &amp;quot;Example - 1 picture&amp;quot;&quot;/&gt;&lt;property id=&quot;20307&quot; value=&quot;272&quot;/&gt;&lt;/object&gt;&lt;object type=&quot;3&quot; unique_id=&quot;22035&quot;&gt;&lt;property id=&quot;20148&quot; value=&quot;5&quot;/&gt;&lt;property id=&quot;20300&quot; value=&quot;Slide 32 - &amp;quot;Example - 1 picture on yellow background&amp;quot;&quot;/&gt;&lt;property id=&quot;20307&quot; value=&quot;307&quot;/&gt;&lt;/object&gt;&lt;object type=&quot;3&quot; unique_id=&quot;22036&quot;&gt;&lt;property id=&quot;20148&quot; value=&quot;5&quot;/&gt;&lt;property id=&quot;20300&quot; value=&quot;Slide 33 - &amp;quot;Example - 1 picture on industry &amp;amp; automotive background&amp;quot;&quot;/&gt;&lt;property id=&quot;20307&quot; value=&quot;308&quot;/&gt;&lt;/object&gt;&lt;object type=&quot;3&quot; unique_id=&quot;22037&quot;&gt;&lt;property id=&quot;20148&quot; value=&quot;5&quot;/&gt;&lt;property id=&quot;20300&quot; value=&quot;Slide 34 - &amp;quot;Example - full format picture&amp;quot;&quot;/&gt;&lt;property id=&quot;20307&quot; value=&quot;280&quot;/&gt;&lt;/object&gt;&lt;object type=&quot;3&quot; unique_id=&quot;22038&quot;&gt;&lt;property id=&quot;20148&quot; value=&quot;5&quot;/&gt;&lt;property id=&quot;20300&quot; value=&quot;Slide 35 - &amp;quot;Example - 4 pictures with text&amp;quot;&quot;/&gt;&lt;property id=&quot;20307&quot; value=&quot;285&quot;/&gt;&lt;/object&gt;&lt;object type=&quot;3&quot; unique_id=&quot;22039&quot;&gt;&lt;property id=&quot;20148&quot; value=&quot;5&quot;/&gt;&lt;property id=&quot;20300&quot; value=&quot;Slide 36 - &amp;quot;Example - 2 pictures with text&amp;quot;&quot;/&gt;&lt;property id=&quot;20307&quot; value=&quot;287&quot;/&gt;&lt;/object&gt;&lt;object type=&quot;3&quot; unique_id=&quot;22040&quot;&gt;&lt;property id=&quot;20148&quot; value=&quot;5&quot;/&gt;&lt;property id=&quot;20300&quot; value=&quot;Slide 37 - &amp;quot;Example - 4 pictures&amp;quot;&quot;/&gt;&lt;property id=&quot;20307&quot; value=&quot;288&quot;/&gt;&lt;/object&gt;&lt;object type=&quot;3&quot; unique_id=&quot;22041&quot;&gt;&lt;property id=&quot;20148&quot; value=&quot;5&quot;/&gt;&lt;property id=&quot;20300&quot; value=&quot;Slide 38&quot;/&gt;&lt;property id=&quot;20307&quot; value=&quot;278&quot;/&gt;&lt;/object&gt;&lt;object type=&quot;3&quot; unique_id=&quot;22042&quot;&gt;&lt;property id=&quot;20148&quot; value=&quot;5&quot;/&gt;&lt;property id=&quot;20300&quot; value=&quot;Slide 39&quot;/&gt;&lt;property id=&quot;20307&quot; value=&quot;309&quot;/&gt;&lt;/object&gt;&lt;/object&gt;&lt;object type=&quot;8&quot; unique_id=&quot;22083&quot;&gt;&lt;/object&gt;&lt;/object&gt;&lt;/database&gt;"/>
  <p:tag name="SECTOMILLISECCONVERTED" val="1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4193w32QWcpXbOL4JPAA"/>
</p:tagLst>
</file>

<file path=ppt/theme/theme1.xml><?xml version="1.0" encoding="utf-8"?>
<a:theme xmlns:a="http://schemas.openxmlformats.org/drawingml/2006/main" name="Sika PowerPoint Template 16.9 0614">
  <a:themeElements>
    <a:clrScheme name="Sik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B325"/>
      </a:accent1>
      <a:accent2>
        <a:srgbClr val="C0C5CC"/>
      </a:accent2>
      <a:accent3>
        <a:srgbClr val="7C7C7C"/>
      </a:accent3>
      <a:accent4>
        <a:srgbClr val="4B4B4B"/>
      </a:accent4>
      <a:accent5>
        <a:srgbClr val="50758D"/>
      </a:accent5>
      <a:accent6>
        <a:srgbClr val="468283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ka Powerpoint Template.potx" id="{5B1B824C-E867-4AF7-99BD-F6038748ECB4}" vid="{5F3F09C4-FA1D-4261-BB17-3D32384573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B0364C6707847913B4CB678D3A6FA" ma:contentTypeVersion="10" ma:contentTypeDescription="Create a new document." ma:contentTypeScope="" ma:versionID="53bf3dded6ff0c02aa585059f109b0e2">
  <xsd:schema xmlns:xsd="http://www.w3.org/2001/XMLSchema" xmlns:xs="http://www.w3.org/2001/XMLSchema" xmlns:p="http://schemas.microsoft.com/office/2006/metadata/properties" xmlns:ns2="218461ba-9212-4fd6-9292-53d75bec027b" xmlns:ns3="6b2842d7-2c11-4649-9224-3f06aacd2a6e" targetNamespace="http://schemas.microsoft.com/office/2006/metadata/properties" ma:root="true" ma:fieldsID="255b43c3fbb0503bdd40730785d6db2e" ns2:_="" ns3:_="">
    <xsd:import namespace="218461ba-9212-4fd6-9292-53d75bec027b"/>
    <xsd:import namespace="6b2842d7-2c11-4649-9224-3f06aacd2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461ba-9212-4fd6-9292-53d75bec0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3faffa6-f046-41e0-b0b2-30891ad695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842d7-2c11-4649-9224-3f06aacd2a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076eda-9da5-44ae-8c84-f376a3b500ee}" ma:internalName="TaxCatchAll" ma:showField="CatchAllData" ma:web="6b2842d7-2c11-4649-9224-3f06aacd2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8461ba-9212-4fd6-9292-53d75bec027b">
      <Terms xmlns="http://schemas.microsoft.com/office/infopath/2007/PartnerControls"/>
    </lcf76f155ced4ddcb4097134ff3c332f>
    <TaxCatchAll xmlns="6b2842d7-2c11-4649-9224-3f06aacd2a6e" xsi:nil="true"/>
  </documentManagement>
</p:properties>
</file>

<file path=customXml/itemProps1.xml><?xml version="1.0" encoding="utf-8"?>
<ds:datastoreItem xmlns:ds="http://schemas.openxmlformats.org/officeDocument/2006/customXml" ds:itemID="{401ABBF6-6BB6-487E-867C-862C720BD2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EAF15-633F-4137-BEC2-8EBFE2E16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8461ba-9212-4fd6-9292-53d75bec027b"/>
    <ds:schemaRef ds:uri="6b2842d7-2c11-4649-9224-3f06aacd2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9294BE-8A62-4DAB-88E8-57A4929F4EE5}">
  <ds:schemaRefs>
    <ds:schemaRef ds:uri="6b2842d7-2c11-4649-9224-3f06aacd2a6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18461ba-9212-4fd6-9292-53d75bec027b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Sika Powerpoint Template</Template>
  <TotalTime>458</TotalTime>
  <Words>600</Words>
  <Application>Microsoft Office PowerPoint</Application>
  <PresentationFormat>Presentación en pantalla (16:9)</PresentationFormat>
  <Paragraphs>49</Paragraphs>
  <Slides>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Klavika Light</vt:lpstr>
      <vt:lpstr>Wingdings</vt:lpstr>
      <vt:lpstr>Sika PowerPoint Template 16.9 0614</vt:lpstr>
      <vt:lpstr>think-cell Slide</vt:lpstr>
      <vt:lpstr>Presentación de PowerPoint</vt:lpstr>
      <vt:lpstr>ÍNDICE</vt:lpstr>
      <vt:lpstr>Catálogo objetos bim sika s.a.u. españa</vt:lpstr>
      <vt:lpstr>Catálogo objetos bim sika s.a.u. españa</vt:lpstr>
      <vt:lpstr>Catálogo objetos bim sika s.a.u. españa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Aeschbach</dc:creator>
  <cp:lastModifiedBy>Mauricio Pena</cp:lastModifiedBy>
  <cp:revision>12</cp:revision>
  <dcterms:created xsi:type="dcterms:W3CDTF">2023-02-09T09:38:26Z</dcterms:created>
  <dcterms:modified xsi:type="dcterms:W3CDTF">2024-02-19T12:57:02Z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0x010100046B0364C6707847913B4CB678D3A6FA</vt:lpwstr>
  </property>
  <property fmtid="{D5CDD505-2E9C-101B-9397-08002B2CF9AE}" pid="3" name="MediaServiceImageTags">
    <vt:lpwstr/>
  </property>
</Properties>
</file>